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60" r:id="rId6"/>
    <p:sldId id="262" r:id="rId7"/>
    <p:sldId id="263" r:id="rId8"/>
    <p:sldId id="265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2B37C0-CE16-EC3F-1489-CB34D7990062}" v="1" dt="2026-06-10T09:19:16.481"/>
    <p1510:client id="{835FE4BA-2D55-4D58-8686-974896724AEB}" v="390" dt="2026-06-10T11:11:27.9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04" autoAdjust="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se, Irene" userId="14a9aac1-c9c6-4204-a7bf-0db92f69d858" providerId="ADAL" clId="{49A5ED5E-6809-48A3-A389-457A54F25946}"/>
    <pc:docChg chg="custSel addSld delSld modSld sldOrd">
      <pc:chgData name="Wise, Irene" userId="14a9aac1-c9c6-4204-a7bf-0db92f69d858" providerId="ADAL" clId="{49A5ED5E-6809-48A3-A389-457A54F25946}" dt="2026-06-10T13:47:24.660" v="935" actId="255"/>
      <pc:docMkLst>
        <pc:docMk/>
      </pc:docMkLst>
      <pc:sldChg chg="addSp delSp modSp del mod">
        <pc:chgData name="Wise, Irene" userId="14a9aac1-c9c6-4204-a7bf-0db92f69d858" providerId="ADAL" clId="{49A5ED5E-6809-48A3-A389-457A54F25946}" dt="2026-06-10T10:26:42.115" v="398" actId="47"/>
        <pc:sldMkLst>
          <pc:docMk/>
          <pc:sldMk cId="2535074730" sldId="256"/>
        </pc:sldMkLst>
        <pc:spChg chg="add del mod">
          <ac:chgData name="Wise, Irene" userId="14a9aac1-c9c6-4204-a7bf-0db92f69d858" providerId="ADAL" clId="{49A5ED5E-6809-48A3-A389-457A54F25946}" dt="2026-06-10T09:20:29.789" v="10"/>
          <ac:spMkLst>
            <pc:docMk/>
            <pc:sldMk cId="2535074730" sldId="256"/>
            <ac:spMk id="2" creationId="{E4A39AD2-40C5-3426-9A1A-BCBC7C22DEF3}"/>
          </ac:spMkLst>
        </pc:spChg>
        <pc:spChg chg="add del mod">
          <ac:chgData name="Wise, Irene" userId="14a9aac1-c9c6-4204-a7bf-0db92f69d858" providerId="ADAL" clId="{49A5ED5E-6809-48A3-A389-457A54F25946}" dt="2026-06-10T09:26:10.427" v="117" actId="478"/>
          <ac:spMkLst>
            <pc:docMk/>
            <pc:sldMk cId="2535074730" sldId="256"/>
            <ac:spMk id="3" creationId="{0716AB93-952B-4B3E-7645-7AE883995D61}"/>
          </ac:spMkLst>
        </pc:spChg>
        <pc:picChg chg="mod topLvl">
          <ac:chgData name="Wise, Irene" userId="14a9aac1-c9c6-4204-a7bf-0db92f69d858" providerId="ADAL" clId="{49A5ED5E-6809-48A3-A389-457A54F25946}" dt="2026-06-10T09:28:40.987" v="145" actId="165"/>
          <ac:picMkLst>
            <pc:docMk/>
            <pc:sldMk cId="2535074730" sldId="256"/>
            <ac:picMk id="5" creationId="{C52535C0-0FCE-72FA-8CE6-30B36DA97AB1}"/>
          </ac:picMkLst>
        </pc:picChg>
        <pc:picChg chg="mod topLvl">
          <ac:chgData name="Wise, Irene" userId="14a9aac1-c9c6-4204-a7bf-0db92f69d858" providerId="ADAL" clId="{49A5ED5E-6809-48A3-A389-457A54F25946}" dt="2026-06-10T09:28:40.987" v="145" actId="165"/>
          <ac:picMkLst>
            <pc:docMk/>
            <pc:sldMk cId="2535074730" sldId="256"/>
            <ac:picMk id="6" creationId="{50EC6DC0-DCE5-573E-C6AA-6041D9391114}"/>
          </ac:picMkLst>
        </pc:picChg>
        <pc:picChg chg="mod topLvl">
          <ac:chgData name="Wise, Irene" userId="14a9aac1-c9c6-4204-a7bf-0db92f69d858" providerId="ADAL" clId="{49A5ED5E-6809-48A3-A389-457A54F25946}" dt="2026-06-10T09:28:40.987" v="145" actId="165"/>
          <ac:picMkLst>
            <pc:docMk/>
            <pc:sldMk cId="2535074730" sldId="256"/>
            <ac:picMk id="7" creationId="{C682176F-BF85-57E1-B370-918F8AB67DF9}"/>
          </ac:picMkLst>
        </pc:picChg>
        <pc:picChg chg="mod topLvl">
          <ac:chgData name="Wise, Irene" userId="14a9aac1-c9c6-4204-a7bf-0db92f69d858" providerId="ADAL" clId="{49A5ED5E-6809-48A3-A389-457A54F25946}" dt="2026-06-10T09:28:40.987" v="145" actId="165"/>
          <ac:picMkLst>
            <pc:docMk/>
            <pc:sldMk cId="2535074730" sldId="256"/>
            <ac:picMk id="8" creationId="{D2AE42D1-447C-4281-2694-14FBFF0AE8C8}"/>
          </ac:picMkLst>
        </pc:picChg>
        <pc:picChg chg="mod topLvl">
          <ac:chgData name="Wise, Irene" userId="14a9aac1-c9c6-4204-a7bf-0db92f69d858" providerId="ADAL" clId="{49A5ED5E-6809-48A3-A389-457A54F25946}" dt="2026-06-10T09:28:40.987" v="145" actId="165"/>
          <ac:picMkLst>
            <pc:docMk/>
            <pc:sldMk cId="2535074730" sldId="256"/>
            <ac:picMk id="9" creationId="{FC57B96B-E5AE-FFF2-C8C0-DE86AFB2FA3D}"/>
          </ac:picMkLst>
        </pc:picChg>
        <pc:picChg chg="mod topLvl">
          <ac:chgData name="Wise, Irene" userId="14a9aac1-c9c6-4204-a7bf-0db92f69d858" providerId="ADAL" clId="{49A5ED5E-6809-48A3-A389-457A54F25946}" dt="2026-06-10T09:28:40.987" v="145" actId="165"/>
          <ac:picMkLst>
            <pc:docMk/>
            <pc:sldMk cId="2535074730" sldId="256"/>
            <ac:picMk id="10" creationId="{032ED068-0182-7D82-63D5-3EF3D10CAF3E}"/>
          </ac:picMkLst>
        </pc:picChg>
        <pc:picChg chg="mod topLvl">
          <ac:chgData name="Wise, Irene" userId="14a9aac1-c9c6-4204-a7bf-0db92f69d858" providerId="ADAL" clId="{49A5ED5E-6809-48A3-A389-457A54F25946}" dt="2026-06-10T09:28:40.987" v="145" actId="165"/>
          <ac:picMkLst>
            <pc:docMk/>
            <pc:sldMk cId="2535074730" sldId="256"/>
            <ac:picMk id="11" creationId="{ACCCD70D-03D9-6E07-70E9-A70DB642547F}"/>
          </ac:picMkLst>
        </pc:picChg>
        <pc:picChg chg="mod topLvl">
          <ac:chgData name="Wise, Irene" userId="14a9aac1-c9c6-4204-a7bf-0db92f69d858" providerId="ADAL" clId="{49A5ED5E-6809-48A3-A389-457A54F25946}" dt="2026-06-10T09:28:40.987" v="145" actId="165"/>
          <ac:picMkLst>
            <pc:docMk/>
            <pc:sldMk cId="2535074730" sldId="256"/>
            <ac:picMk id="12" creationId="{921EBEE7-7229-0AE1-2F5F-19D9AAAEF7B0}"/>
          </ac:picMkLst>
        </pc:picChg>
        <pc:picChg chg="mod topLvl">
          <ac:chgData name="Wise, Irene" userId="14a9aac1-c9c6-4204-a7bf-0db92f69d858" providerId="ADAL" clId="{49A5ED5E-6809-48A3-A389-457A54F25946}" dt="2026-06-10T09:28:40.987" v="145" actId="165"/>
          <ac:picMkLst>
            <pc:docMk/>
            <pc:sldMk cId="2535074730" sldId="256"/>
            <ac:picMk id="13" creationId="{A6219955-28D2-D41A-E0A1-1241BA9B2D08}"/>
          </ac:picMkLst>
        </pc:picChg>
        <pc:picChg chg="mod topLvl">
          <ac:chgData name="Wise, Irene" userId="14a9aac1-c9c6-4204-a7bf-0db92f69d858" providerId="ADAL" clId="{49A5ED5E-6809-48A3-A389-457A54F25946}" dt="2026-06-10T09:28:40.987" v="145" actId="165"/>
          <ac:picMkLst>
            <pc:docMk/>
            <pc:sldMk cId="2535074730" sldId="256"/>
            <ac:picMk id="14" creationId="{144B37E5-012F-54C9-36EE-5B34B26EC0B1}"/>
          </ac:picMkLst>
        </pc:picChg>
      </pc:sldChg>
      <pc:sldChg chg="delSp modSp del">
        <pc:chgData name="Wise, Irene" userId="14a9aac1-c9c6-4204-a7bf-0db92f69d858" providerId="ADAL" clId="{49A5ED5E-6809-48A3-A389-457A54F25946}" dt="2026-06-10T10:40:56.711" v="553" actId="47"/>
        <pc:sldMkLst>
          <pc:docMk/>
          <pc:sldMk cId="1918576945" sldId="257"/>
        </pc:sldMkLst>
        <pc:picChg chg="mod topLvl">
          <ac:chgData name="Wise, Irene" userId="14a9aac1-c9c6-4204-a7bf-0db92f69d858" providerId="ADAL" clId="{49A5ED5E-6809-48A3-A389-457A54F25946}" dt="2026-06-10T10:28:40.157" v="429" actId="165"/>
          <ac:picMkLst>
            <pc:docMk/>
            <pc:sldMk cId="1918576945" sldId="257"/>
            <ac:picMk id="15" creationId="{5FAE44C8-677C-448F-4DFA-B4F9950C02C5}"/>
          </ac:picMkLst>
        </pc:picChg>
        <pc:picChg chg="mod topLvl">
          <ac:chgData name="Wise, Irene" userId="14a9aac1-c9c6-4204-a7bf-0db92f69d858" providerId="ADAL" clId="{49A5ED5E-6809-48A3-A389-457A54F25946}" dt="2026-06-10T10:28:40.157" v="429" actId="165"/>
          <ac:picMkLst>
            <pc:docMk/>
            <pc:sldMk cId="1918576945" sldId="257"/>
            <ac:picMk id="16" creationId="{505BFBC8-E531-3EDC-1CB5-745C6F07DD84}"/>
          </ac:picMkLst>
        </pc:picChg>
        <pc:picChg chg="mod topLvl">
          <ac:chgData name="Wise, Irene" userId="14a9aac1-c9c6-4204-a7bf-0db92f69d858" providerId="ADAL" clId="{49A5ED5E-6809-48A3-A389-457A54F25946}" dt="2026-06-10T10:28:40.157" v="429" actId="165"/>
          <ac:picMkLst>
            <pc:docMk/>
            <pc:sldMk cId="1918576945" sldId="257"/>
            <ac:picMk id="17" creationId="{3893A555-D3F3-D803-C406-C255AD6AB064}"/>
          </ac:picMkLst>
        </pc:picChg>
        <pc:picChg chg="mod topLvl">
          <ac:chgData name="Wise, Irene" userId="14a9aac1-c9c6-4204-a7bf-0db92f69d858" providerId="ADAL" clId="{49A5ED5E-6809-48A3-A389-457A54F25946}" dt="2026-06-10T10:28:40.157" v="429" actId="165"/>
          <ac:picMkLst>
            <pc:docMk/>
            <pc:sldMk cId="1918576945" sldId="257"/>
            <ac:picMk id="18" creationId="{DCDF9583-CDC2-AAED-CC72-41780546C6C1}"/>
          </ac:picMkLst>
        </pc:picChg>
        <pc:picChg chg="mod topLvl">
          <ac:chgData name="Wise, Irene" userId="14a9aac1-c9c6-4204-a7bf-0db92f69d858" providerId="ADAL" clId="{49A5ED5E-6809-48A3-A389-457A54F25946}" dt="2026-06-10T10:28:40.157" v="429" actId="165"/>
          <ac:picMkLst>
            <pc:docMk/>
            <pc:sldMk cId="1918576945" sldId="257"/>
            <ac:picMk id="19" creationId="{69CBEEBA-A69B-B10D-8E27-69F06CFF5D3C}"/>
          </ac:picMkLst>
        </pc:picChg>
        <pc:picChg chg="mod topLvl">
          <ac:chgData name="Wise, Irene" userId="14a9aac1-c9c6-4204-a7bf-0db92f69d858" providerId="ADAL" clId="{49A5ED5E-6809-48A3-A389-457A54F25946}" dt="2026-06-10T10:28:40.157" v="429" actId="165"/>
          <ac:picMkLst>
            <pc:docMk/>
            <pc:sldMk cId="1918576945" sldId="257"/>
            <ac:picMk id="20" creationId="{07B9349F-AED6-3FD3-611D-A77190872AD7}"/>
          </ac:picMkLst>
        </pc:picChg>
        <pc:picChg chg="mod topLvl">
          <ac:chgData name="Wise, Irene" userId="14a9aac1-c9c6-4204-a7bf-0db92f69d858" providerId="ADAL" clId="{49A5ED5E-6809-48A3-A389-457A54F25946}" dt="2026-06-10T10:28:40.157" v="429" actId="165"/>
          <ac:picMkLst>
            <pc:docMk/>
            <pc:sldMk cId="1918576945" sldId="257"/>
            <ac:picMk id="21" creationId="{7800CCAE-F311-BD86-8BF8-F0BBA27F92CC}"/>
          </ac:picMkLst>
        </pc:picChg>
        <pc:picChg chg="mod topLvl">
          <ac:chgData name="Wise, Irene" userId="14a9aac1-c9c6-4204-a7bf-0db92f69d858" providerId="ADAL" clId="{49A5ED5E-6809-48A3-A389-457A54F25946}" dt="2026-06-10T10:28:40.157" v="429" actId="165"/>
          <ac:picMkLst>
            <pc:docMk/>
            <pc:sldMk cId="1918576945" sldId="257"/>
            <ac:picMk id="22" creationId="{AA756B71-57B2-896B-EC47-B3885D172993}"/>
          </ac:picMkLst>
        </pc:picChg>
        <pc:picChg chg="mod topLvl">
          <ac:chgData name="Wise, Irene" userId="14a9aac1-c9c6-4204-a7bf-0db92f69d858" providerId="ADAL" clId="{49A5ED5E-6809-48A3-A389-457A54F25946}" dt="2026-06-10T10:28:40.157" v="429" actId="165"/>
          <ac:picMkLst>
            <pc:docMk/>
            <pc:sldMk cId="1918576945" sldId="257"/>
            <ac:picMk id="23" creationId="{D54DE3CA-34A9-496A-CE7C-64D39CE6FCA8}"/>
          </ac:picMkLst>
        </pc:picChg>
        <pc:picChg chg="mod topLvl">
          <ac:chgData name="Wise, Irene" userId="14a9aac1-c9c6-4204-a7bf-0db92f69d858" providerId="ADAL" clId="{49A5ED5E-6809-48A3-A389-457A54F25946}" dt="2026-06-10T10:28:40.157" v="429" actId="165"/>
          <ac:picMkLst>
            <pc:docMk/>
            <pc:sldMk cId="1918576945" sldId="257"/>
            <ac:picMk id="24" creationId="{F2BE1ED2-102A-EA5C-4535-0A85854EEC3C}"/>
          </ac:picMkLst>
        </pc:picChg>
      </pc:sldChg>
      <pc:sldChg chg="delSp modSp del mod">
        <pc:chgData name="Wise, Irene" userId="14a9aac1-c9c6-4204-a7bf-0db92f69d858" providerId="ADAL" clId="{49A5ED5E-6809-48A3-A389-457A54F25946}" dt="2026-06-10T10:40:38.194" v="552" actId="47"/>
        <pc:sldMkLst>
          <pc:docMk/>
          <pc:sldMk cId="778956702" sldId="258"/>
        </pc:sldMkLst>
        <pc:spChg chg="mod">
          <ac:chgData name="Wise, Irene" userId="14a9aac1-c9c6-4204-a7bf-0db92f69d858" providerId="ADAL" clId="{49A5ED5E-6809-48A3-A389-457A54F25946}" dt="2026-06-10T10:36:18.469" v="530" actId="1076"/>
          <ac:spMkLst>
            <pc:docMk/>
            <pc:sldMk cId="778956702" sldId="258"/>
            <ac:spMk id="3" creationId="{D6F611D4-C9A5-D98D-1E4D-663CE493A626}"/>
          </ac:spMkLst>
        </pc:spChg>
        <pc:grpChg chg="del">
          <ac:chgData name="Wise, Irene" userId="14a9aac1-c9c6-4204-a7bf-0db92f69d858" providerId="ADAL" clId="{49A5ED5E-6809-48A3-A389-457A54F25946}" dt="2026-06-10T10:36:26.130" v="531" actId="165"/>
          <ac:grpSpMkLst>
            <pc:docMk/>
            <pc:sldMk cId="778956702" sldId="258"/>
            <ac:grpSpMk id="24" creationId="{13D6A1B4-27C8-1711-6E20-45557DF55B18}"/>
          </ac:grpSpMkLst>
        </pc:grpChg>
        <pc:picChg chg="mod topLvl">
          <ac:chgData name="Wise, Irene" userId="14a9aac1-c9c6-4204-a7bf-0db92f69d858" providerId="ADAL" clId="{49A5ED5E-6809-48A3-A389-457A54F25946}" dt="2026-06-10T10:36:26.130" v="531" actId="165"/>
          <ac:picMkLst>
            <pc:docMk/>
            <pc:sldMk cId="778956702" sldId="258"/>
            <ac:picMk id="15" creationId="{5347D107-7FB9-DDE8-C0EA-B4C8E4AA041D}"/>
          </ac:picMkLst>
        </pc:picChg>
        <pc:picChg chg="mod topLvl">
          <ac:chgData name="Wise, Irene" userId="14a9aac1-c9c6-4204-a7bf-0db92f69d858" providerId="ADAL" clId="{49A5ED5E-6809-48A3-A389-457A54F25946}" dt="2026-06-10T10:36:26.130" v="531" actId="165"/>
          <ac:picMkLst>
            <pc:docMk/>
            <pc:sldMk cId="778956702" sldId="258"/>
            <ac:picMk id="16" creationId="{766C5660-1121-5339-7A10-42A27263D9A5}"/>
          </ac:picMkLst>
        </pc:picChg>
        <pc:picChg chg="mod topLvl">
          <ac:chgData name="Wise, Irene" userId="14a9aac1-c9c6-4204-a7bf-0db92f69d858" providerId="ADAL" clId="{49A5ED5E-6809-48A3-A389-457A54F25946}" dt="2026-06-10T10:36:26.130" v="531" actId="165"/>
          <ac:picMkLst>
            <pc:docMk/>
            <pc:sldMk cId="778956702" sldId="258"/>
            <ac:picMk id="17" creationId="{CBB042F2-B3E2-1B25-52A6-80C56B3226D9}"/>
          </ac:picMkLst>
        </pc:picChg>
        <pc:picChg chg="mod topLvl">
          <ac:chgData name="Wise, Irene" userId="14a9aac1-c9c6-4204-a7bf-0db92f69d858" providerId="ADAL" clId="{49A5ED5E-6809-48A3-A389-457A54F25946}" dt="2026-06-10T10:36:26.130" v="531" actId="165"/>
          <ac:picMkLst>
            <pc:docMk/>
            <pc:sldMk cId="778956702" sldId="258"/>
            <ac:picMk id="18" creationId="{A1E40201-D499-6790-B291-EACD58322FE5}"/>
          </ac:picMkLst>
        </pc:picChg>
        <pc:picChg chg="mod topLvl">
          <ac:chgData name="Wise, Irene" userId="14a9aac1-c9c6-4204-a7bf-0db92f69d858" providerId="ADAL" clId="{49A5ED5E-6809-48A3-A389-457A54F25946}" dt="2026-06-10T10:36:26.130" v="531" actId="165"/>
          <ac:picMkLst>
            <pc:docMk/>
            <pc:sldMk cId="778956702" sldId="258"/>
            <ac:picMk id="19" creationId="{2EF8C384-7519-6071-813B-5BBF74357DDE}"/>
          </ac:picMkLst>
        </pc:picChg>
        <pc:picChg chg="mod topLvl">
          <ac:chgData name="Wise, Irene" userId="14a9aac1-c9c6-4204-a7bf-0db92f69d858" providerId="ADAL" clId="{49A5ED5E-6809-48A3-A389-457A54F25946}" dt="2026-06-10T10:36:26.130" v="531" actId="165"/>
          <ac:picMkLst>
            <pc:docMk/>
            <pc:sldMk cId="778956702" sldId="258"/>
            <ac:picMk id="20" creationId="{0AE5867B-194C-FA5A-3160-7BDEE9ECDC07}"/>
          </ac:picMkLst>
        </pc:picChg>
        <pc:picChg chg="mod topLvl">
          <ac:chgData name="Wise, Irene" userId="14a9aac1-c9c6-4204-a7bf-0db92f69d858" providerId="ADAL" clId="{49A5ED5E-6809-48A3-A389-457A54F25946}" dt="2026-06-10T10:36:26.130" v="531" actId="165"/>
          <ac:picMkLst>
            <pc:docMk/>
            <pc:sldMk cId="778956702" sldId="258"/>
            <ac:picMk id="21" creationId="{04E1E622-959B-45A6-DE29-291D559B818B}"/>
          </ac:picMkLst>
        </pc:picChg>
        <pc:picChg chg="mod topLvl">
          <ac:chgData name="Wise, Irene" userId="14a9aac1-c9c6-4204-a7bf-0db92f69d858" providerId="ADAL" clId="{49A5ED5E-6809-48A3-A389-457A54F25946}" dt="2026-06-10T10:36:26.130" v="531" actId="165"/>
          <ac:picMkLst>
            <pc:docMk/>
            <pc:sldMk cId="778956702" sldId="258"/>
            <ac:picMk id="22" creationId="{ABE9FB49-C31D-0BA0-E03F-521587D88BDD}"/>
          </ac:picMkLst>
        </pc:picChg>
        <pc:picChg chg="mod topLvl">
          <ac:chgData name="Wise, Irene" userId="14a9aac1-c9c6-4204-a7bf-0db92f69d858" providerId="ADAL" clId="{49A5ED5E-6809-48A3-A389-457A54F25946}" dt="2026-06-10T10:36:26.130" v="531" actId="165"/>
          <ac:picMkLst>
            <pc:docMk/>
            <pc:sldMk cId="778956702" sldId="258"/>
            <ac:picMk id="23" creationId="{C25D3435-C1AC-6660-7EEE-8134A27578D0}"/>
          </ac:picMkLst>
        </pc:picChg>
        <pc:picChg chg="mod topLvl">
          <ac:chgData name="Wise, Irene" userId="14a9aac1-c9c6-4204-a7bf-0db92f69d858" providerId="ADAL" clId="{49A5ED5E-6809-48A3-A389-457A54F25946}" dt="2026-06-10T10:36:11.417" v="529" actId="165"/>
          <ac:picMkLst>
            <pc:docMk/>
            <pc:sldMk cId="778956702" sldId="258"/>
            <ac:picMk id="25" creationId="{FB36B6A7-2485-B192-DB12-0E750822C661}"/>
          </ac:picMkLst>
        </pc:picChg>
      </pc:sldChg>
      <pc:sldChg chg="addSp delSp modSp new mod">
        <pc:chgData name="Wise, Irene" userId="14a9aac1-c9c6-4204-a7bf-0db92f69d858" providerId="ADAL" clId="{49A5ED5E-6809-48A3-A389-457A54F25946}" dt="2026-06-10T11:08:38.841" v="917" actId="164"/>
        <pc:sldMkLst>
          <pc:docMk/>
          <pc:sldMk cId="1678362781" sldId="259"/>
        </pc:sldMkLst>
        <pc:spChg chg="del">
          <ac:chgData name="Wise, Irene" userId="14a9aac1-c9c6-4204-a7bf-0db92f69d858" providerId="ADAL" clId="{49A5ED5E-6809-48A3-A389-457A54F25946}" dt="2026-06-10T09:21:14.108" v="17" actId="478"/>
          <ac:spMkLst>
            <pc:docMk/>
            <pc:sldMk cId="1678362781" sldId="259"/>
            <ac:spMk id="2" creationId="{BEB2115A-7BDB-2495-C392-59B8DC8942A7}"/>
          </ac:spMkLst>
        </pc:spChg>
        <pc:spChg chg="del">
          <ac:chgData name="Wise, Irene" userId="14a9aac1-c9c6-4204-a7bf-0db92f69d858" providerId="ADAL" clId="{49A5ED5E-6809-48A3-A389-457A54F25946}" dt="2026-06-10T09:21:12.424" v="16" actId="478"/>
          <ac:spMkLst>
            <pc:docMk/>
            <pc:sldMk cId="1678362781" sldId="259"/>
            <ac:spMk id="3" creationId="{BC1A0A9B-2602-CC3E-E53B-1261947D07F4}"/>
          </ac:spMkLst>
        </pc:spChg>
        <pc:spChg chg="add mod topLvl">
          <ac:chgData name="Wise, Irene" userId="14a9aac1-c9c6-4204-a7bf-0db92f69d858" providerId="ADAL" clId="{49A5ED5E-6809-48A3-A389-457A54F25946}" dt="2026-06-10T11:08:38.841" v="917" actId="164"/>
          <ac:spMkLst>
            <pc:docMk/>
            <pc:sldMk cId="1678362781" sldId="259"/>
            <ac:spMk id="4" creationId="{020E3366-75A4-247A-A2B5-34944DD5528F}"/>
          </ac:spMkLst>
        </pc:spChg>
        <pc:spChg chg="add mod topLvl">
          <ac:chgData name="Wise, Irene" userId="14a9aac1-c9c6-4204-a7bf-0db92f69d858" providerId="ADAL" clId="{49A5ED5E-6809-48A3-A389-457A54F25946}" dt="2026-06-10T11:08:38.841" v="917" actId="164"/>
          <ac:spMkLst>
            <pc:docMk/>
            <pc:sldMk cId="1678362781" sldId="259"/>
            <ac:spMk id="5" creationId="{7706C97C-93C5-6130-B6E0-77BD1F08871B}"/>
          </ac:spMkLst>
        </pc:spChg>
        <pc:spChg chg="add mod topLvl">
          <ac:chgData name="Wise, Irene" userId="14a9aac1-c9c6-4204-a7bf-0db92f69d858" providerId="ADAL" clId="{49A5ED5E-6809-48A3-A389-457A54F25946}" dt="2026-06-10T11:08:38.841" v="917" actId="164"/>
          <ac:spMkLst>
            <pc:docMk/>
            <pc:sldMk cId="1678362781" sldId="259"/>
            <ac:spMk id="6" creationId="{93660288-B2AB-7956-CE56-C383588CDEB8}"/>
          </ac:spMkLst>
        </pc:spChg>
        <pc:spChg chg="add mod topLvl">
          <ac:chgData name="Wise, Irene" userId="14a9aac1-c9c6-4204-a7bf-0db92f69d858" providerId="ADAL" clId="{49A5ED5E-6809-48A3-A389-457A54F25946}" dt="2026-06-10T11:08:38.841" v="917" actId="164"/>
          <ac:spMkLst>
            <pc:docMk/>
            <pc:sldMk cId="1678362781" sldId="259"/>
            <ac:spMk id="9" creationId="{5C6F9B6B-8AEB-2914-10EB-999AC3D6071A}"/>
          </ac:spMkLst>
        </pc:spChg>
        <pc:spChg chg="add mod topLvl">
          <ac:chgData name="Wise, Irene" userId="14a9aac1-c9c6-4204-a7bf-0db92f69d858" providerId="ADAL" clId="{49A5ED5E-6809-48A3-A389-457A54F25946}" dt="2026-06-10T11:08:38.841" v="917" actId="164"/>
          <ac:spMkLst>
            <pc:docMk/>
            <pc:sldMk cId="1678362781" sldId="259"/>
            <ac:spMk id="10" creationId="{E5BFC2C2-E5E0-D514-F9C5-983183E6640D}"/>
          </ac:spMkLst>
        </pc:spChg>
        <pc:spChg chg="mod topLvl">
          <ac:chgData name="Wise, Irene" userId="14a9aac1-c9c6-4204-a7bf-0db92f69d858" providerId="ADAL" clId="{49A5ED5E-6809-48A3-A389-457A54F25946}" dt="2026-06-10T11:08:38.841" v="917" actId="164"/>
          <ac:spMkLst>
            <pc:docMk/>
            <pc:sldMk cId="1678362781" sldId="259"/>
            <ac:spMk id="13" creationId="{BC65F270-9414-69A4-E8C2-CDA436741576}"/>
          </ac:spMkLst>
        </pc:spChg>
        <pc:spChg chg="mod topLvl">
          <ac:chgData name="Wise, Irene" userId="14a9aac1-c9c6-4204-a7bf-0db92f69d858" providerId="ADAL" clId="{49A5ED5E-6809-48A3-A389-457A54F25946}" dt="2026-06-10T10:52:02.140" v="682" actId="962"/>
          <ac:spMkLst>
            <pc:docMk/>
            <pc:sldMk cId="1678362781" sldId="259"/>
            <ac:spMk id="14" creationId="{D51C3FEB-A228-F546-D63F-C088823FDC05}"/>
          </ac:spMkLst>
        </pc:spChg>
        <pc:spChg chg="add mod topLvl">
          <ac:chgData name="Wise, Irene" userId="14a9aac1-c9c6-4204-a7bf-0db92f69d858" providerId="ADAL" clId="{49A5ED5E-6809-48A3-A389-457A54F25946}" dt="2026-06-10T11:08:38.841" v="917" actId="164"/>
          <ac:spMkLst>
            <pc:docMk/>
            <pc:sldMk cId="1678362781" sldId="259"/>
            <ac:spMk id="15" creationId="{2DC93FFF-2003-16F9-3D70-03FD91D3F2A1}"/>
          </ac:spMkLst>
        </pc:spChg>
        <pc:spChg chg="add mod topLvl">
          <ac:chgData name="Wise, Irene" userId="14a9aac1-c9c6-4204-a7bf-0db92f69d858" providerId="ADAL" clId="{49A5ED5E-6809-48A3-A389-457A54F25946}" dt="2026-06-10T11:08:38.841" v="917" actId="164"/>
          <ac:spMkLst>
            <pc:docMk/>
            <pc:sldMk cId="1678362781" sldId="259"/>
            <ac:spMk id="16" creationId="{44C26D59-DF08-E769-B373-18BB8DCF4A02}"/>
          </ac:spMkLst>
        </pc:spChg>
        <pc:spChg chg="add mod topLvl">
          <ac:chgData name="Wise, Irene" userId="14a9aac1-c9c6-4204-a7bf-0db92f69d858" providerId="ADAL" clId="{49A5ED5E-6809-48A3-A389-457A54F25946}" dt="2026-06-10T11:08:38.841" v="917" actId="164"/>
          <ac:spMkLst>
            <pc:docMk/>
            <pc:sldMk cId="1678362781" sldId="259"/>
            <ac:spMk id="17" creationId="{1739000E-44CA-3293-DACC-20776A11B6B8}"/>
          </ac:spMkLst>
        </pc:spChg>
        <pc:spChg chg="add mod topLvl">
          <ac:chgData name="Wise, Irene" userId="14a9aac1-c9c6-4204-a7bf-0db92f69d858" providerId="ADAL" clId="{49A5ED5E-6809-48A3-A389-457A54F25946}" dt="2026-06-10T11:08:38.841" v="917" actId="164"/>
          <ac:spMkLst>
            <pc:docMk/>
            <pc:sldMk cId="1678362781" sldId="259"/>
            <ac:spMk id="18" creationId="{2A92C26B-59A4-0166-CCBD-E559908F5BEF}"/>
          </ac:spMkLst>
        </pc:spChg>
        <pc:spChg chg="add mod">
          <ac:chgData name="Wise, Irene" userId="14a9aac1-c9c6-4204-a7bf-0db92f69d858" providerId="ADAL" clId="{49A5ED5E-6809-48A3-A389-457A54F25946}" dt="2026-06-10T10:50:42.791" v="676" actId="20577"/>
          <ac:spMkLst>
            <pc:docMk/>
            <pc:sldMk cId="1678362781" sldId="259"/>
            <ac:spMk id="34" creationId="{3FE75B37-18A6-D551-855F-8F4AE88AD4F9}"/>
          </ac:spMkLst>
        </pc:spChg>
        <pc:grpChg chg="add del mod">
          <ac:chgData name="Wise, Irene" userId="14a9aac1-c9c6-4204-a7bf-0db92f69d858" providerId="ADAL" clId="{49A5ED5E-6809-48A3-A389-457A54F25946}" dt="2026-06-10T10:49:16.816" v="599" actId="165"/>
          <ac:grpSpMkLst>
            <pc:docMk/>
            <pc:sldMk cId="1678362781" sldId="259"/>
            <ac:grpSpMk id="11" creationId="{2B566FCB-DC26-37C1-79DE-CB6B480F00A3}"/>
          </ac:grpSpMkLst>
        </pc:grpChg>
        <pc:grpChg chg="add del mod">
          <ac:chgData name="Wise, Irene" userId="14a9aac1-c9c6-4204-a7bf-0db92f69d858" providerId="ADAL" clId="{49A5ED5E-6809-48A3-A389-457A54F25946}" dt="2026-06-10T10:51:01.197" v="678" actId="165"/>
          <ac:grpSpMkLst>
            <pc:docMk/>
            <pc:sldMk cId="1678362781" sldId="259"/>
            <ac:grpSpMk id="12" creationId="{7B565D46-E6CD-4BF1-CEBD-A6D0799DED04}"/>
          </ac:grpSpMkLst>
        </pc:grpChg>
        <pc:grpChg chg="mod">
          <ac:chgData name="Wise, Irene" userId="14a9aac1-c9c6-4204-a7bf-0db92f69d858" providerId="ADAL" clId="{49A5ED5E-6809-48A3-A389-457A54F25946}" dt="2026-06-10T09:40:42.390" v="168" actId="164"/>
          <ac:grpSpMkLst>
            <pc:docMk/>
            <pc:sldMk cId="1678362781" sldId="259"/>
            <ac:grpSpMk id="31" creationId="{E63DDE30-64A5-0984-B4CC-FCC3D098D3AE}"/>
          </ac:grpSpMkLst>
        </pc:grpChg>
        <pc:grpChg chg="add mod">
          <ac:chgData name="Wise, Irene" userId="14a9aac1-c9c6-4204-a7bf-0db92f69d858" providerId="ADAL" clId="{49A5ED5E-6809-48A3-A389-457A54F25946}" dt="2026-06-10T10:47:44.029" v="575" actId="1076"/>
          <ac:grpSpMkLst>
            <pc:docMk/>
            <pc:sldMk cId="1678362781" sldId="259"/>
            <ac:grpSpMk id="32" creationId="{AD439E80-3982-949D-757C-0B6FDB0675FE}"/>
          </ac:grpSpMkLst>
        </pc:grpChg>
        <pc:picChg chg="add del">
          <ac:chgData name="Wise, Irene" userId="14a9aac1-c9c6-4204-a7bf-0db92f69d858" providerId="ADAL" clId="{49A5ED5E-6809-48A3-A389-457A54F25946}" dt="2026-06-10T09:23:05.133" v="33" actId="478"/>
          <ac:picMkLst>
            <pc:docMk/>
            <pc:sldMk cId="1678362781" sldId="259"/>
            <ac:picMk id="8" creationId="{EE913D6E-A6C8-AEFE-5B4D-1C093EC56A2B}"/>
          </ac:picMkLst>
        </pc:picChg>
        <pc:picChg chg="add mod">
          <ac:chgData name="Wise, Irene" userId="14a9aac1-c9c6-4204-a7bf-0db92f69d858" providerId="ADAL" clId="{49A5ED5E-6809-48A3-A389-457A54F25946}" dt="2026-06-10T10:52:18.019" v="684" actId="962"/>
          <ac:picMkLst>
            <pc:docMk/>
            <pc:sldMk cId="1678362781" sldId="259"/>
            <ac:picMk id="19" creationId="{301120A6-34E6-3402-AC5F-3E1AF266B357}"/>
          </ac:picMkLst>
        </pc:picChg>
        <pc:picChg chg="add mod">
          <ac:chgData name="Wise, Irene" userId="14a9aac1-c9c6-4204-a7bf-0db92f69d858" providerId="ADAL" clId="{49A5ED5E-6809-48A3-A389-457A54F25946}" dt="2026-06-10T10:52:34.475" v="688" actId="962"/>
          <ac:picMkLst>
            <pc:docMk/>
            <pc:sldMk cId="1678362781" sldId="259"/>
            <ac:picMk id="20" creationId="{6DB4A430-06CE-542A-FEB8-8C7282E29BBB}"/>
          </ac:picMkLst>
        </pc:picChg>
        <pc:picChg chg="add mod">
          <ac:chgData name="Wise, Irene" userId="14a9aac1-c9c6-4204-a7bf-0db92f69d858" providerId="ADAL" clId="{49A5ED5E-6809-48A3-A389-457A54F25946}" dt="2026-06-10T10:52:46.677" v="692" actId="962"/>
          <ac:picMkLst>
            <pc:docMk/>
            <pc:sldMk cId="1678362781" sldId="259"/>
            <ac:picMk id="21" creationId="{53D3DDB2-1CC4-5C93-9084-D122A654E8AD}"/>
          </ac:picMkLst>
        </pc:picChg>
        <pc:picChg chg="add mod">
          <ac:chgData name="Wise, Irene" userId="14a9aac1-c9c6-4204-a7bf-0db92f69d858" providerId="ADAL" clId="{49A5ED5E-6809-48A3-A389-457A54F25946}" dt="2026-06-10T10:53:00.945" v="694" actId="962"/>
          <ac:picMkLst>
            <pc:docMk/>
            <pc:sldMk cId="1678362781" sldId="259"/>
            <ac:picMk id="22" creationId="{1019722B-1428-0AB8-6FF8-3088A3580473}"/>
          </ac:picMkLst>
        </pc:picChg>
        <pc:picChg chg="add mod">
          <ac:chgData name="Wise, Irene" userId="14a9aac1-c9c6-4204-a7bf-0db92f69d858" providerId="ADAL" clId="{49A5ED5E-6809-48A3-A389-457A54F25946}" dt="2026-06-10T10:53:11.666" v="696" actId="962"/>
          <ac:picMkLst>
            <pc:docMk/>
            <pc:sldMk cId="1678362781" sldId="259"/>
            <ac:picMk id="23" creationId="{1900FC6A-1DA4-B04C-48F3-F2BC6D2CEF7C}"/>
          </ac:picMkLst>
        </pc:picChg>
        <pc:picChg chg="add mod">
          <ac:chgData name="Wise, Irene" userId="14a9aac1-c9c6-4204-a7bf-0db92f69d858" providerId="ADAL" clId="{49A5ED5E-6809-48A3-A389-457A54F25946}" dt="2026-06-10T10:53:28.302" v="698" actId="962"/>
          <ac:picMkLst>
            <pc:docMk/>
            <pc:sldMk cId="1678362781" sldId="259"/>
            <ac:picMk id="24" creationId="{35AF6FAC-1694-DA4B-0A4D-6F27031D93CA}"/>
          </ac:picMkLst>
        </pc:picChg>
        <pc:picChg chg="add mod">
          <ac:chgData name="Wise, Irene" userId="14a9aac1-c9c6-4204-a7bf-0db92f69d858" providerId="ADAL" clId="{49A5ED5E-6809-48A3-A389-457A54F25946}" dt="2026-06-10T10:53:48.159" v="700" actId="962"/>
          <ac:picMkLst>
            <pc:docMk/>
            <pc:sldMk cId="1678362781" sldId="259"/>
            <ac:picMk id="25" creationId="{58B8D5D3-D906-BC05-EE73-8A390C43F223}"/>
          </ac:picMkLst>
        </pc:picChg>
        <pc:picChg chg="add mod">
          <ac:chgData name="Wise, Irene" userId="14a9aac1-c9c6-4204-a7bf-0db92f69d858" providerId="ADAL" clId="{49A5ED5E-6809-48A3-A389-457A54F25946}" dt="2026-06-10T10:54:04.127" v="702" actId="962"/>
          <ac:picMkLst>
            <pc:docMk/>
            <pc:sldMk cId="1678362781" sldId="259"/>
            <ac:picMk id="26" creationId="{D7E96F37-B914-92AB-CAA0-49ADAFFBD06A}"/>
          </ac:picMkLst>
        </pc:picChg>
        <pc:picChg chg="add mod">
          <ac:chgData name="Wise, Irene" userId="14a9aac1-c9c6-4204-a7bf-0db92f69d858" providerId="ADAL" clId="{49A5ED5E-6809-48A3-A389-457A54F25946}" dt="2026-06-10T10:54:13.237" v="704" actId="962"/>
          <ac:picMkLst>
            <pc:docMk/>
            <pc:sldMk cId="1678362781" sldId="259"/>
            <ac:picMk id="27" creationId="{99CED201-4BFC-30AD-02CE-71C2F37AC32F}"/>
          </ac:picMkLst>
        </pc:picChg>
        <pc:picChg chg="add mod">
          <ac:chgData name="Wise, Irene" userId="14a9aac1-c9c6-4204-a7bf-0db92f69d858" providerId="ADAL" clId="{49A5ED5E-6809-48A3-A389-457A54F25946}" dt="2026-06-10T10:54:21.881" v="706" actId="962"/>
          <ac:picMkLst>
            <pc:docMk/>
            <pc:sldMk cId="1678362781" sldId="259"/>
            <ac:picMk id="28" creationId="{95F2F29F-41EA-6AF7-4E33-33435EA6C027}"/>
          </ac:picMkLst>
        </pc:picChg>
        <pc:picChg chg="add del mod">
          <ac:chgData name="Wise, Irene" userId="14a9aac1-c9c6-4204-a7bf-0db92f69d858" providerId="ADAL" clId="{49A5ED5E-6809-48A3-A389-457A54F25946}" dt="2026-06-10T10:45:01.166" v="556" actId="478"/>
          <ac:picMkLst>
            <pc:docMk/>
            <pc:sldMk cId="1678362781" sldId="259"/>
            <ac:picMk id="30" creationId="{D5C4862F-CAFF-BA21-3D26-B3EFA1312F9E}"/>
          </ac:picMkLst>
        </pc:picChg>
        <pc:picChg chg="add mod">
          <ac:chgData name="Wise, Irene" userId="14a9aac1-c9c6-4204-a7bf-0db92f69d858" providerId="ADAL" clId="{49A5ED5E-6809-48A3-A389-457A54F25946}" dt="2026-06-10T10:55:06.717" v="708" actId="962"/>
          <ac:picMkLst>
            <pc:docMk/>
            <pc:sldMk cId="1678362781" sldId="259"/>
            <ac:picMk id="33" creationId="{79504AF0-9C21-1886-6E61-43E5F67A2C8D}"/>
          </ac:picMkLst>
        </pc:picChg>
      </pc:sldChg>
      <pc:sldChg chg="addSp delSp modSp new mod">
        <pc:chgData name="Wise, Irene" userId="14a9aac1-c9c6-4204-a7bf-0db92f69d858" providerId="ADAL" clId="{49A5ED5E-6809-48A3-A389-457A54F25946}" dt="2026-06-10T10:56:28.313" v="718" actId="962"/>
        <pc:sldMkLst>
          <pc:docMk/>
          <pc:sldMk cId="2243320780" sldId="260"/>
        </pc:sldMkLst>
        <pc:spChg chg="del">
          <ac:chgData name="Wise, Irene" userId="14a9aac1-c9c6-4204-a7bf-0db92f69d858" providerId="ADAL" clId="{49A5ED5E-6809-48A3-A389-457A54F25946}" dt="2026-06-10T09:33:27.321" v="165" actId="478"/>
          <ac:spMkLst>
            <pc:docMk/>
            <pc:sldMk cId="2243320780" sldId="260"/>
            <ac:spMk id="2" creationId="{D585F8B1-4BAF-FDA4-DEDC-D778CDAD5342}"/>
          </ac:spMkLst>
        </pc:spChg>
        <pc:spChg chg="del">
          <ac:chgData name="Wise, Irene" userId="14a9aac1-c9c6-4204-a7bf-0db92f69d858" providerId="ADAL" clId="{49A5ED5E-6809-48A3-A389-457A54F25946}" dt="2026-06-10T09:33:25.628" v="164" actId="478"/>
          <ac:spMkLst>
            <pc:docMk/>
            <pc:sldMk cId="2243320780" sldId="260"/>
            <ac:spMk id="3" creationId="{89D8FA31-CEBE-A37C-5378-162E4F3D0429}"/>
          </ac:spMkLst>
        </pc:spChg>
        <pc:spChg chg="add mod">
          <ac:chgData name="Wise, Irene" userId="14a9aac1-c9c6-4204-a7bf-0db92f69d858" providerId="ADAL" clId="{49A5ED5E-6809-48A3-A389-457A54F25946}" dt="2026-06-10T10:48:11.503" v="576" actId="962"/>
          <ac:spMkLst>
            <pc:docMk/>
            <pc:sldMk cId="2243320780" sldId="260"/>
            <ac:spMk id="4" creationId="{BF12ED5A-E375-32BC-03EB-1E2253F7E162}"/>
          </ac:spMkLst>
        </pc:spChg>
        <pc:spChg chg="add mod">
          <ac:chgData name="Wise, Irene" userId="14a9aac1-c9c6-4204-a7bf-0db92f69d858" providerId="ADAL" clId="{49A5ED5E-6809-48A3-A389-457A54F25946}" dt="2026-06-10T10:09:13.378" v="313" actId="1076"/>
          <ac:spMkLst>
            <pc:docMk/>
            <pc:sldMk cId="2243320780" sldId="260"/>
            <ac:spMk id="5" creationId="{A24EF654-022A-0DEE-5602-DC1DFA2DB7D2}"/>
          </ac:spMkLst>
        </pc:spChg>
        <pc:spChg chg="add mod">
          <ac:chgData name="Wise, Irene" userId="14a9aac1-c9c6-4204-a7bf-0db92f69d858" providerId="ADAL" clId="{49A5ED5E-6809-48A3-A389-457A54F25946}" dt="2026-06-10T10:48:11.519" v="577" actId="962"/>
          <ac:spMkLst>
            <pc:docMk/>
            <pc:sldMk cId="2243320780" sldId="260"/>
            <ac:spMk id="9" creationId="{39EA7C7F-6831-5D8A-E371-EE97B03C78F3}"/>
          </ac:spMkLst>
        </pc:spChg>
        <pc:spChg chg="add mod">
          <ac:chgData name="Wise, Irene" userId="14a9aac1-c9c6-4204-a7bf-0db92f69d858" providerId="ADAL" clId="{49A5ED5E-6809-48A3-A389-457A54F25946}" dt="2026-06-10T10:48:11.526" v="578" actId="962"/>
          <ac:spMkLst>
            <pc:docMk/>
            <pc:sldMk cId="2243320780" sldId="260"/>
            <ac:spMk id="10" creationId="{B2321FEF-4641-2B1B-38DF-861C79220D86}"/>
          </ac:spMkLst>
        </pc:spChg>
        <pc:spChg chg="add mod">
          <ac:chgData name="Wise, Irene" userId="14a9aac1-c9c6-4204-a7bf-0db92f69d858" providerId="ADAL" clId="{49A5ED5E-6809-48A3-A389-457A54F25946}" dt="2026-06-10T10:48:11.526" v="579" actId="962"/>
          <ac:spMkLst>
            <pc:docMk/>
            <pc:sldMk cId="2243320780" sldId="260"/>
            <ac:spMk id="11" creationId="{F5793D54-38CE-C3E8-FF13-0A118808E625}"/>
          </ac:spMkLst>
        </pc:spChg>
        <pc:spChg chg="add mod">
          <ac:chgData name="Wise, Irene" userId="14a9aac1-c9c6-4204-a7bf-0db92f69d858" providerId="ADAL" clId="{49A5ED5E-6809-48A3-A389-457A54F25946}" dt="2026-06-10T10:48:11.526" v="580" actId="962"/>
          <ac:spMkLst>
            <pc:docMk/>
            <pc:sldMk cId="2243320780" sldId="260"/>
            <ac:spMk id="12" creationId="{1BF0FF16-358B-857E-E452-4A37B659D3B9}"/>
          </ac:spMkLst>
        </pc:spChg>
        <pc:picChg chg="add del mod">
          <ac:chgData name="Wise, Irene" userId="14a9aac1-c9c6-4204-a7bf-0db92f69d858" providerId="ADAL" clId="{49A5ED5E-6809-48A3-A389-457A54F25946}" dt="2026-06-10T10:06:24.771" v="299" actId="478"/>
          <ac:picMkLst>
            <pc:docMk/>
            <pc:sldMk cId="2243320780" sldId="260"/>
            <ac:picMk id="7" creationId="{0ADEC734-488E-66EA-8368-BAC775A983AE}"/>
          </ac:picMkLst>
        </pc:picChg>
        <pc:picChg chg="add del mod modCrop">
          <ac:chgData name="Wise, Irene" userId="14a9aac1-c9c6-4204-a7bf-0db92f69d858" providerId="ADAL" clId="{49A5ED5E-6809-48A3-A389-457A54F25946}" dt="2026-06-10T10:06:31.272" v="300" actId="478"/>
          <ac:picMkLst>
            <pc:docMk/>
            <pc:sldMk cId="2243320780" sldId="260"/>
            <ac:picMk id="8" creationId="{9979BD76-2D9B-A599-3837-A975AAF5DFCA}"/>
          </ac:picMkLst>
        </pc:picChg>
        <pc:picChg chg="add del">
          <ac:chgData name="Wise, Irene" userId="14a9aac1-c9c6-4204-a7bf-0db92f69d858" providerId="ADAL" clId="{49A5ED5E-6809-48A3-A389-457A54F25946}" dt="2026-06-10T10:12:11.501" v="328" actId="478"/>
          <ac:picMkLst>
            <pc:docMk/>
            <pc:sldMk cId="2243320780" sldId="260"/>
            <ac:picMk id="14" creationId="{8B4B4D2F-8693-4AAE-F172-4107D4200142}"/>
          </ac:picMkLst>
        </pc:picChg>
        <pc:picChg chg="add del mod">
          <ac:chgData name="Wise, Irene" userId="14a9aac1-c9c6-4204-a7bf-0db92f69d858" providerId="ADAL" clId="{49A5ED5E-6809-48A3-A389-457A54F25946}" dt="2026-06-10T10:12:37.252" v="333" actId="478"/>
          <ac:picMkLst>
            <pc:docMk/>
            <pc:sldMk cId="2243320780" sldId="260"/>
            <ac:picMk id="16" creationId="{8F21EB29-90CC-C9C9-454D-A8AA08C430CD}"/>
          </ac:picMkLst>
        </pc:picChg>
        <pc:picChg chg="add del">
          <ac:chgData name="Wise, Irene" userId="14a9aac1-c9c6-4204-a7bf-0db92f69d858" providerId="ADAL" clId="{49A5ED5E-6809-48A3-A389-457A54F25946}" dt="2026-06-10T10:12:48.179" v="335" actId="478"/>
          <ac:picMkLst>
            <pc:docMk/>
            <pc:sldMk cId="2243320780" sldId="260"/>
            <ac:picMk id="18" creationId="{F1A7571B-3BE3-529C-7B90-31622CC5F377}"/>
          </ac:picMkLst>
        </pc:picChg>
        <pc:picChg chg="add mod">
          <ac:chgData name="Wise, Irene" userId="14a9aac1-c9c6-4204-a7bf-0db92f69d858" providerId="ADAL" clId="{49A5ED5E-6809-48A3-A389-457A54F25946}" dt="2026-06-10T10:55:25.812" v="710" actId="962"/>
          <ac:picMkLst>
            <pc:docMk/>
            <pc:sldMk cId="2243320780" sldId="260"/>
            <ac:picMk id="20" creationId="{7A71DF9F-917E-5D7C-9B19-C282925E21DC}"/>
          </ac:picMkLst>
        </pc:picChg>
        <pc:picChg chg="add mod">
          <ac:chgData name="Wise, Irene" userId="14a9aac1-c9c6-4204-a7bf-0db92f69d858" providerId="ADAL" clId="{49A5ED5E-6809-48A3-A389-457A54F25946}" dt="2026-06-10T10:55:42.353" v="712" actId="962"/>
          <ac:picMkLst>
            <pc:docMk/>
            <pc:sldMk cId="2243320780" sldId="260"/>
            <ac:picMk id="21" creationId="{160E7176-54C9-5817-86D8-27341DDEC111}"/>
          </ac:picMkLst>
        </pc:picChg>
        <pc:picChg chg="add mod">
          <ac:chgData name="Wise, Irene" userId="14a9aac1-c9c6-4204-a7bf-0db92f69d858" providerId="ADAL" clId="{49A5ED5E-6809-48A3-A389-457A54F25946}" dt="2026-06-10T10:56:01.265" v="714" actId="962"/>
          <ac:picMkLst>
            <pc:docMk/>
            <pc:sldMk cId="2243320780" sldId="260"/>
            <ac:picMk id="23" creationId="{ACDAFF1E-7D73-52EE-A48E-C8F5ADDF4DC8}"/>
          </ac:picMkLst>
        </pc:picChg>
        <pc:picChg chg="add mod">
          <ac:chgData name="Wise, Irene" userId="14a9aac1-c9c6-4204-a7bf-0db92f69d858" providerId="ADAL" clId="{49A5ED5E-6809-48A3-A389-457A54F25946}" dt="2026-06-10T10:56:14.384" v="716" actId="962"/>
          <ac:picMkLst>
            <pc:docMk/>
            <pc:sldMk cId="2243320780" sldId="260"/>
            <ac:picMk id="25" creationId="{D7EDD2B5-8192-D1FE-202F-068CB52C51F8}"/>
          </ac:picMkLst>
        </pc:picChg>
        <pc:picChg chg="add mod">
          <ac:chgData name="Wise, Irene" userId="14a9aac1-c9c6-4204-a7bf-0db92f69d858" providerId="ADAL" clId="{49A5ED5E-6809-48A3-A389-457A54F25946}" dt="2026-06-10T10:56:28.313" v="718" actId="962"/>
          <ac:picMkLst>
            <pc:docMk/>
            <pc:sldMk cId="2243320780" sldId="260"/>
            <ac:picMk id="27" creationId="{050BEAFF-5B1B-F3BB-AB86-0B5D9EB4B043}"/>
          </ac:picMkLst>
        </pc:picChg>
        <pc:picChg chg="add del mod">
          <ac:chgData name="Wise, Irene" userId="14a9aac1-c9c6-4204-a7bf-0db92f69d858" providerId="ADAL" clId="{49A5ED5E-6809-48A3-A389-457A54F25946}" dt="2026-06-10T10:21:02.934" v="354" actId="478"/>
          <ac:picMkLst>
            <pc:docMk/>
            <pc:sldMk cId="2243320780" sldId="260"/>
            <ac:picMk id="1026" creationId="{D455DD84-C4B4-A789-2B5E-47B7F1CD554A}"/>
          </ac:picMkLst>
        </pc:picChg>
      </pc:sldChg>
      <pc:sldChg chg="addSp delSp modSp new del mod">
        <pc:chgData name="Wise, Irene" userId="14a9aac1-c9c6-4204-a7bf-0db92f69d858" providerId="ADAL" clId="{49A5ED5E-6809-48A3-A389-457A54F25946}" dt="2026-06-10T13:45:15" v="934" actId="2696"/>
        <pc:sldMkLst>
          <pc:docMk/>
          <pc:sldMk cId="1300388419" sldId="261"/>
        </pc:sldMkLst>
        <pc:spChg chg="del">
          <ac:chgData name="Wise, Irene" userId="14a9aac1-c9c6-4204-a7bf-0db92f69d858" providerId="ADAL" clId="{49A5ED5E-6809-48A3-A389-457A54F25946}" dt="2026-06-10T10:18:09.315" v="340" actId="478"/>
          <ac:spMkLst>
            <pc:docMk/>
            <pc:sldMk cId="1300388419" sldId="261"/>
            <ac:spMk id="2" creationId="{8396FFC0-520A-9A4A-AC04-B77DB85EC7FC}"/>
          </ac:spMkLst>
        </pc:spChg>
        <pc:spChg chg="del">
          <ac:chgData name="Wise, Irene" userId="14a9aac1-c9c6-4204-a7bf-0db92f69d858" providerId="ADAL" clId="{49A5ED5E-6809-48A3-A389-457A54F25946}" dt="2026-06-10T10:18:06.814" v="339" actId="478"/>
          <ac:spMkLst>
            <pc:docMk/>
            <pc:sldMk cId="1300388419" sldId="261"/>
            <ac:spMk id="3" creationId="{A15F72DF-21AD-4A7B-6E4E-50B34DD68D91}"/>
          </ac:spMkLst>
        </pc:spChg>
        <pc:picChg chg="add mod modCrop">
          <ac:chgData name="Wise, Irene" userId="14a9aac1-c9c6-4204-a7bf-0db92f69d858" providerId="ADAL" clId="{49A5ED5E-6809-48A3-A389-457A54F25946}" dt="2026-06-10T13:16:41.642" v="932" actId="1076"/>
          <ac:picMkLst>
            <pc:docMk/>
            <pc:sldMk cId="1300388419" sldId="261"/>
            <ac:picMk id="5" creationId="{F5DC61A6-48D9-74C3-0484-35A982737713}"/>
          </ac:picMkLst>
        </pc:picChg>
        <pc:picChg chg="add del mod">
          <ac:chgData name="Wise, Irene" userId="14a9aac1-c9c6-4204-a7bf-0db92f69d858" providerId="ADAL" clId="{49A5ED5E-6809-48A3-A389-457A54F25946}" dt="2026-06-10T13:45:04.250" v="933" actId="478"/>
          <ac:picMkLst>
            <pc:docMk/>
            <pc:sldMk cId="1300388419" sldId="261"/>
            <ac:picMk id="7" creationId="{E86FFB88-F0CB-7370-3BC3-824F263AA6E1}"/>
          </ac:picMkLst>
        </pc:picChg>
        <pc:picChg chg="add mod modCrop">
          <ac:chgData name="Wise, Irene" userId="14a9aac1-c9c6-4204-a7bf-0db92f69d858" providerId="ADAL" clId="{49A5ED5E-6809-48A3-A389-457A54F25946}" dt="2026-06-10T10:20:12.288" v="351" actId="732"/>
          <ac:picMkLst>
            <pc:docMk/>
            <pc:sldMk cId="1300388419" sldId="261"/>
            <ac:picMk id="9" creationId="{40483C22-DA98-3EEB-EE75-F6372E1559B8}"/>
          </ac:picMkLst>
        </pc:picChg>
        <pc:picChg chg="add mod">
          <ac:chgData name="Wise, Irene" userId="14a9aac1-c9c6-4204-a7bf-0db92f69d858" providerId="ADAL" clId="{49A5ED5E-6809-48A3-A389-457A54F25946}" dt="2026-06-10T10:20:13.554" v="352" actId="1076"/>
          <ac:picMkLst>
            <pc:docMk/>
            <pc:sldMk cId="1300388419" sldId="261"/>
            <ac:picMk id="11" creationId="{AD5AA36F-0A3E-8C30-ACDB-DCFF48136E8A}"/>
          </ac:picMkLst>
        </pc:picChg>
        <pc:picChg chg="add mod">
          <ac:chgData name="Wise, Irene" userId="14a9aac1-c9c6-4204-a7bf-0db92f69d858" providerId="ADAL" clId="{49A5ED5E-6809-48A3-A389-457A54F25946}" dt="2026-06-10T10:19:36.750" v="349" actId="1076"/>
          <ac:picMkLst>
            <pc:docMk/>
            <pc:sldMk cId="1300388419" sldId="261"/>
            <ac:picMk id="13" creationId="{17BF0DF7-FC18-5BBF-5690-178692456F05}"/>
          </ac:picMkLst>
        </pc:picChg>
      </pc:sldChg>
      <pc:sldChg chg="addSp delSp modSp new mod">
        <pc:chgData name="Wise, Irene" userId="14a9aac1-c9c6-4204-a7bf-0db92f69d858" providerId="ADAL" clId="{49A5ED5E-6809-48A3-A389-457A54F25946}" dt="2026-06-10T13:47:24.660" v="935" actId="255"/>
        <pc:sldMkLst>
          <pc:docMk/>
          <pc:sldMk cId="495574101" sldId="262"/>
        </pc:sldMkLst>
        <pc:spChg chg="mod topLvl">
          <ac:chgData name="Wise, Irene" userId="14a9aac1-c9c6-4204-a7bf-0db92f69d858" providerId="ADAL" clId="{49A5ED5E-6809-48A3-A389-457A54F25946}" dt="2026-06-10T11:10:54.921" v="920" actId="164"/>
          <ac:spMkLst>
            <pc:docMk/>
            <pc:sldMk cId="495574101" sldId="262"/>
            <ac:spMk id="3" creationId="{45F4CC27-E0C7-1310-C10F-CF7E86F2C74D}"/>
          </ac:spMkLst>
        </pc:spChg>
        <pc:spChg chg="mod topLvl">
          <ac:chgData name="Wise, Irene" userId="14a9aac1-c9c6-4204-a7bf-0db92f69d858" providerId="ADAL" clId="{49A5ED5E-6809-48A3-A389-457A54F25946}" dt="2026-06-10T11:10:54.921" v="920" actId="164"/>
          <ac:spMkLst>
            <pc:docMk/>
            <pc:sldMk cId="495574101" sldId="262"/>
            <ac:spMk id="6" creationId="{6F206783-F4D2-20FF-606A-2A786C97AC51}"/>
          </ac:spMkLst>
        </pc:spChg>
        <pc:spChg chg="mod topLvl">
          <ac:chgData name="Wise, Irene" userId="14a9aac1-c9c6-4204-a7bf-0db92f69d858" providerId="ADAL" clId="{49A5ED5E-6809-48A3-A389-457A54F25946}" dt="2026-06-10T11:10:54.921" v="920" actId="164"/>
          <ac:spMkLst>
            <pc:docMk/>
            <pc:sldMk cId="495574101" sldId="262"/>
            <ac:spMk id="7" creationId="{1DCD21E5-3DD1-847E-7D18-2E7CAF8C953A}"/>
          </ac:spMkLst>
        </pc:spChg>
        <pc:spChg chg="mod topLvl">
          <ac:chgData name="Wise, Irene" userId="14a9aac1-c9c6-4204-a7bf-0db92f69d858" providerId="ADAL" clId="{49A5ED5E-6809-48A3-A389-457A54F25946}" dt="2026-06-10T11:10:54.921" v="920" actId="164"/>
          <ac:spMkLst>
            <pc:docMk/>
            <pc:sldMk cId="495574101" sldId="262"/>
            <ac:spMk id="8" creationId="{FFD2A9D4-7C98-1145-C751-57D3A05BD98B}"/>
          </ac:spMkLst>
        </pc:spChg>
        <pc:spChg chg="mod topLvl">
          <ac:chgData name="Wise, Irene" userId="14a9aac1-c9c6-4204-a7bf-0db92f69d858" providerId="ADAL" clId="{49A5ED5E-6809-48A3-A389-457A54F25946}" dt="2026-06-10T11:10:54.921" v="920" actId="164"/>
          <ac:spMkLst>
            <pc:docMk/>
            <pc:sldMk cId="495574101" sldId="262"/>
            <ac:spMk id="10" creationId="{BE07D1CD-0EE3-70F7-0F31-1A766648B2F3}"/>
          </ac:spMkLst>
        </pc:spChg>
        <pc:spChg chg="mod topLvl">
          <ac:chgData name="Wise, Irene" userId="14a9aac1-c9c6-4204-a7bf-0db92f69d858" providerId="ADAL" clId="{49A5ED5E-6809-48A3-A389-457A54F25946}" dt="2026-06-10T11:10:54.921" v="920" actId="164"/>
          <ac:spMkLst>
            <pc:docMk/>
            <pc:sldMk cId="495574101" sldId="262"/>
            <ac:spMk id="11" creationId="{7BFAD106-6B7A-765C-6B38-71E032477D58}"/>
          </ac:spMkLst>
        </pc:spChg>
        <pc:spChg chg="mod topLvl">
          <ac:chgData name="Wise, Irene" userId="14a9aac1-c9c6-4204-a7bf-0db92f69d858" providerId="ADAL" clId="{49A5ED5E-6809-48A3-A389-457A54F25946}" dt="2026-06-10T11:09:42.766" v="919" actId="164"/>
          <ac:spMkLst>
            <pc:docMk/>
            <pc:sldMk cId="495574101" sldId="262"/>
            <ac:spMk id="12" creationId="{6FE2944C-EFA6-B809-3E77-25D8218FC2D4}"/>
          </ac:spMkLst>
        </pc:spChg>
        <pc:spChg chg="mod topLvl">
          <ac:chgData name="Wise, Irene" userId="14a9aac1-c9c6-4204-a7bf-0db92f69d858" providerId="ADAL" clId="{49A5ED5E-6809-48A3-A389-457A54F25946}" dt="2026-06-10T11:10:54.921" v="920" actId="164"/>
          <ac:spMkLst>
            <pc:docMk/>
            <pc:sldMk cId="495574101" sldId="262"/>
            <ac:spMk id="23" creationId="{AC0CB31D-F9EA-5362-F867-5058B10C4A86}"/>
          </ac:spMkLst>
        </pc:spChg>
        <pc:spChg chg="mod topLvl">
          <ac:chgData name="Wise, Irene" userId="14a9aac1-c9c6-4204-a7bf-0db92f69d858" providerId="ADAL" clId="{49A5ED5E-6809-48A3-A389-457A54F25946}" dt="2026-06-10T11:10:54.921" v="920" actId="164"/>
          <ac:spMkLst>
            <pc:docMk/>
            <pc:sldMk cId="495574101" sldId="262"/>
            <ac:spMk id="24" creationId="{CA7D7D43-1B49-A612-7AFA-123298E0CDF2}"/>
          </ac:spMkLst>
        </pc:spChg>
        <pc:spChg chg="mod topLvl">
          <ac:chgData name="Wise, Irene" userId="14a9aac1-c9c6-4204-a7bf-0db92f69d858" providerId="ADAL" clId="{49A5ED5E-6809-48A3-A389-457A54F25946}" dt="2026-06-10T11:10:54.921" v="920" actId="164"/>
          <ac:spMkLst>
            <pc:docMk/>
            <pc:sldMk cId="495574101" sldId="262"/>
            <ac:spMk id="25" creationId="{E7902C34-9F50-AFAA-15E9-BAE3BE0D7846}"/>
          </ac:spMkLst>
        </pc:spChg>
        <pc:spChg chg="mod topLvl">
          <ac:chgData name="Wise, Irene" userId="14a9aac1-c9c6-4204-a7bf-0db92f69d858" providerId="ADAL" clId="{49A5ED5E-6809-48A3-A389-457A54F25946}" dt="2026-06-10T11:10:54.921" v="920" actId="164"/>
          <ac:spMkLst>
            <pc:docMk/>
            <pc:sldMk cId="495574101" sldId="262"/>
            <ac:spMk id="26" creationId="{5BB31B28-9291-2C30-BE57-EA6DD0546ECE}"/>
          </ac:spMkLst>
        </pc:spChg>
        <pc:spChg chg="add mod">
          <ac:chgData name="Wise, Irene" userId="14a9aac1-c9c6-4204-a7bf-0db92f69d858" providerId="ADAL" clId="{49A5ED5E-6809-48A3-A389-457A54F25946}" dt="2026-06-10T13:47:24.660" v="935" actId="255"/>
          <ac:spMkLst>
            <pc:docMk/>
            <pc:sldMk cId="495574101" sldId="262"/>
            <ac:spMk id="39" creationId="{6712B38C-E4AE-BCD3-6CDC-259B97B43821}"/>
          </ac:spMkLst>
        </pc:spChg>
        <pc:grpChg chg="mod">
          <ac:chgData name="Wise, Irene" userId="14a9aac1-c9c6-4204-a7bf-0db92f69d858" providerId="ADAL" clId="{49A5ED5E-6809-48A3-A389-457A54F25946}" dt="2026-06-10T10:46:53.552" v="572" actId="1076"/>
          <ac:grpSpMkLst>
            <pc:docMk/>
            <pc:sldMk cId="495574101" sldId="262"/>
            <ac:grpSpMk id="2" creationId="{033A8681-FE6F-FC8E-B629-746AFBFF9AD4}"/>
          </ac:grpSpMkLst>
        </pc:grpChg>
        <pc:grpChg chg="del">
          <ac:chgData name="Wise, Irene" userId="14a9aac1-c9c6-4204-a7bf-0db92f69d858" providerId="ADAL" clId="{49A5ED5E-6809-48A3-A389-457A54F25946}" dt="2026-06-10T10:57:47.252" v="768" actId="165"/>
          <ac:grpSpMkLst>
            <pc:docMk/>
            <pc:sldMk cId="495574101" sldId="262"/>
            <ac:grpSpMk id="5" creationId="{CF0929D8-7A50-E028-7F38-242D738BBC5D}"/>
          </ac:grpSpMkLst>
        </pc:grpChg>
        <pc:grpChg chg="del">
          <ac:chgData name="Wise, Irene" userId="14a9aac1-c9c6-4204-a7bf-0db92f69d858" providerId="ADAL" clId="{49A5ED5E-6809-48A3-A389-457A54F25946}" dt="2026-06-10T10:57:47.252" v="768" actId="165"/>
          <ac:grpSpMkLst>
            <pc:docMk/>
            <pc:sldMk cId="495574101" sldId="262"/>
            <ac:grpSpMk id="9" creationId="{66C2186C-59CC-C23A-9E0A-95F7F198B2E1}"/>
          </ac:grpSpMkLst>
        </pc:grpChg>
        <pc:grpChg chg="mod">
          <ac:chgData name="Wise, Irene" userId="14a9aac1-c9c6-4204-a7bf-0db92f69d858" providerId="ADAL" clId="{49A5ED5E-6809-48A3-A389-457A54F25946}" dt="2026-06-10T10:47:33.263" v="574" actId="1076"/>
          <ac:grpSpMkLst>
            <pc:docMk/>
            <pc:sldMk cId="495574101" sldId="262"/>
            <ac:grpSpMk id="38" creationId="{887C55CF-1905-9D10-C03F-7CAE93196E63}"/>
          </ac:grpSpMkLst>
        </pc:grpChg>
        <pc:picChg chg="del">
          <ac:chgData name="Wise, Irene" userId="14a9aac1-c9c6-4204-a7bf-0db92f69d858" providerId="ADAL" clId="{49A5ED5E-6809-48A3-A389-457A54F25946}" dt="2026-06-10T10:27:11.001" v="405" actId="478"/>
          <ac:picMkLst>
            <pc:docMk/>
            <pc:sldMk cId="495574101" sldId="262"/>
            <ac:picMk id="13" creationId="{CFFA7934-F998-0BA8-B4AE-7B1C0466A366}"/>
          </ac:picMkLst>
        </pc:picChg>
        <pc:picChg chg="del">
          <ac:chgData name="Wise, Irene" userId="14a9aac1-c9c6-4204-a7bf-0db92f69d858" providerId="ADAL" clId="{49A5ED5E-6809-48A3-A389-457A54F25946}" dt="2026-06-10T10:26:59.386" v="401" actId="478"/>
          <ac:picMkLst>
            <pc:docMk/>
            <pc:sldMk cId="495574101" sldId="262"/>
            <ac:picMk id="14" creationId="{66B46DF0-F336-5F44-0F82-A4B1DF7E7A87}"/>
          </ac:picMkLst>
        </pc:picChg>
        <pc:picChg chg="del">
          <ac:chgData name="Wise, Irene" userId="14a9aac1-c9c6-4204-a7bf-0db92f69d858" providerId="ADAL" clId="{49A5ED5E-6809-48A3-A389-457A54F25946}" dt="2026-06-10T10:27:08.254" v="404" actId="478"/>
          <ac:picMkLst>
            <pc:docMk/>
            <pc:sldMk cId="495574101" sldId="262"/>
            <ac:picMk id="15" creationId="{E44FE02B-5BA2-23F4-1B7F-F5D84CD4511E}"/>
          </ac:picMkLst>
        </pc:picChg>
        <pc:picChg chg="del">
          <ac:chgData name="Wise, Irene" userId="14a9aac1-c9c6-4204-a7bf-0db92f69d858" providerId="ADAL" clId="{49A5ED5E-6809-48A3-A389-457A54F25946}" dt="2026-06-10T10:27:16.917" v="406" actId="478"/>
          <ac:picMkLst>
            <pc:docMk/>
            <pc:sldMk cId="495574101" sldId="262"/>
            <ac:picMk id="16" creationId="{7FB20522-D6C1-3720-FEBD-B6B046DA7155}"/>
          </ac:picMkLst>
        </pc:picChg>
        <pc:picChg chg="del">
          <ac:chgData name="Wise, Irene" userId="14a9aac1-c9c6-4204-a7bf-0db92f69d858" providerId="ADAL" clId="{49A5ED5E-6809-48A3-A389-457A54F25946}" dt="2026-06-10T10:27:02.916" v="402" actId="478"/>
          <ac:picMkLst>
            <pc:docMk/>
            <pc:sldMk cId="495574101" sldId="262"/>
            <ac:picMk id="17" creationId="{4ED8418B-D465-3926-0BA2-C10AD39AFCEE}"/>
          </ac:picMkLst>
        </pc:picChg>
        <pc:picChg chg="del">
          <ac:chgData name="Wise, Irene" userId="14a9aac1-c9c6-4204-a7bf-0db92f69d858" providerId="ADAL" clId="{49A5ED5E-6809-48A3-A389-457A54F25946}" dt="2026-06-10T10:27:05.582" v="403" actId="478"/>
          <ac:picMkLst>
            <pc:docMk/>
            <pc:sldMk cId="495574101" sldId="262"/>
            <ac:picMk id="18" creationId="{910B9CA3-AC01-4A46-28F8-6CC42A067A35}"/>
          </ac:picMkLst>
        </pc:picChg>
        <pc:picChg chg="del">
          <ac:chgData name="Wise, Irene" userId="14a9aac1-c9c6-4204-a7bf-0db92f69d858" providerId="ADAL" clId="{49A5ED5E-6809-48A3-A389-457A54F25946}" dt="2026-06-10T10:27:20.050" v="407" actId="478"/>
          <ac:picMkLst>
            <pc:docMk/>
            <pc:sldMk cId="495574101" sldId="262"/>
            <ac:picMk id="19" creationId="{324DA9C1-164D-8A73-02D3-48C7F3303E46}"/>
          </ac:picMkLst>
        </pc:picChg>
        <pc:picChg chg="del">
          <ac:chgData name="Wise, Irene" userId="14a9aac1-c9c6-4204-a7bf-0db92f69d858" providerId="ADAL" clId="{49A5ED5E-6809-48A3-A389-457A54F25946}" dt="2026-06-10T10:27:23.163" v="408" actId="478"/>
          <ac:picMkLst>
            <pc:docMk/>
            <pc:sldMk cId="495574101" sldId="262"/>
            <ac:picMk id="20" creationId="{E75576A9-0C35-59C2-572B-BE67888F33D2}"/>
          </ac:picMkLst>
        </pc:picChg>
        <pc:picChg chg="del">
          <ac:chgData name="Wise, Irene" userId="14a9aac1-c9c6-4204-a7bf-0db92f69d858" providerId="ADAL" clId="{49A5ED5E-6809-48A3-A389-457A54F25946}" dt="2026-06-10T10:27:26.036" v="409" actId="478"/>
          <ac:picMkLst>
            <pc:docMk/>
            <pc:sldMk cId="495574101" sldId="262"/>
            <ac:picMk id="21" creationId="{06769E4F-6CBA-8CD7-5B8F-60C60A77FF19}"/>
          </ac:picMkLst>
        </pc:picChg>
        <pc:picChg chg="del">
          <ac:chgData name="Wise, Irene" userId="14a9aac1-c9c6-4204-a7bf-0db92f69d858" providerId="ADAL" clId="{49A5ED5E-6809-48A3-A389-457A54F25946}" dt="2026-06-10T10:27:28.810" v="410" actId="478"/>
          <ac:picMkLst>
            <pc:docMk/>
            <pc:sldMk cId="495574101" sldId="262"/>
            <ac:picMk id="22" creationId="{50B8559C-243B-126F-1A29-BE8298665F36}"/>
          </ac:picMkLst>
        </pc:picChg>
        <pc:picChg chg="add mod">
          <ac:chgData name="Wise, Irene" userId="14a9aac1-c9c6-4204-a7bf-0db92f69d858" providerId="ADAL" clId="{49A5ED5E-6809-48A3-A389-457A54F25946}" dt="2026-06-10T10:59:44.566" v="783" actId="962"/>
          <ac:picMkLst>
            <pc:docMk/>
            <pc:sldMk cId="495574101" sldId="262"/>
            <ac:picMk id="27" creationId="{18F27F6A-7EB8-21EC-D3FA-45B2C978FE6F}"/>
          </ac:picMkLst>
        </pc:picChg>
        <pc:picChg chg="add mod">
          <ac:chgData name="Wise, Irene" userId="14a9aac1-c9c6-4204-a7bf-0db92f69d858" providerId="ADAL" clId="{49A5ED5E-6809-48A3-A389-457A54F25946}" dt="2026-06-10T10:59:54.666" v="785" actId="962"/>
          <ac:picMkLst>
            <pc:docMk/>
            <pc:sldMk cId="495574101" sldId="262"/>
            <ac:picMk id="28" creationId="{E417CAC1-3792-9218-AC55-D0C6D12225E6}"/>
          </ac:picMkLst>
        </pc:picChg>
        <pc:picChg chg="add mod">
          <ac:chgData name="Wise, Irene" userId="14a9aac1-c9c6-4204-a7bf-0db92f69d858" providerId="ADAL" clId="{49A5ED5E-6809-48A3-A389-457A54F25946}" dt="2026-06-10T11:00:03.211" v="787" actId="962"/>
          <ac:picMkLst>
            <pc:docMk/>
            <pc:sldMk cId="495574101" sldId="262"/>
            <ac:picMk id="29" creationId="{6DE6A8F7-808F-53F3-C19A-1E315554797C}"/>
          </ac:picMkLst>
        </pc:picChg>
        <pc:picChg chg="add mod">
          <ac:chgData name="Wise, Irene" userId="14a9aac1-c9c6-4204-a7bf-0db92f69d858" providerId="ADAL" clId="{49A5ED5E-6809-48A3-A389-457A54F25946}" dt="2026-06-10T11:00:17.368" v="789" actId="962"/>
          <ac:picMkLst>
            <pc:docMk/>
            <pc:sldMk cId="495574101" sldId="262"/>
            <ac:picMk id="30" creationId="{7A358FD2-1A6C-CF32-3F43-402267B87615}"/>
          </ac:picMkLst>
        </pc:picChg>
        <pc:picChg chg="add mod">
          <ac:chgData name="Wise, Irene" userId="14a9aac1-c9c6-4204-a7bf-0db92f69d858" providerId="ADAL" clId="{49A5ED5E-6809-48A3-A389-457A54F25946}" dt="2026-06-10T11:00:23.019" v="791" actId="962"/>
          <ac:picMkLst>
            <pc:docMk/>
            <pc:sldMk cId="495574101" sldId="262"/>
            <ac:picMk id="31" creationId="{D3466C4B-EDA3-7657-316A-C10031A142D7}"/>
          </ac:picMkLst>
        </pc:picChg>
        <pc:picChg chg="add mod">
          <ac:chgData name="Wise, Irene" userId="14a9aac1-c9c6-4204-a7bf-0db92f69d858" providerId="ADAL" clId="{49A5ED5E-6809-48A3-A389-457A54F25946}" dt="2026-06-10T11:00:39.720" v="793" actId="962"/>
          <ac:picMkLst>
            <pc:docMk/>
            <pc:sldMk cId="495574101" sldId="262"/>
            <ac:picMk id="32" creationId="{D51DB595-0BCE-EEDD-218B-BA5A26FFE7BD}"/>
          </ac:picMkLst>
        </pc:picChg>
        <pc:picChg chg="add mod">
          <ac:chgData name="Wise, Irene" userId="14a9aac1-c9c6-4204-a7bf-0db92f69d858" providerId="ADAL" clId="{49A5ED5E-6809-48A3-A389-457A54F25946}" dt="2026-06-10T11:01:18.202" v="795" actId="962"/>
          <ac:picMkLst>
            <pc:docMk/>
            <pc:sldMk cId="495574101" sldId="262"/>
            <ac:picMk id="33" creationId="{230FF2C7-9499-9D60-9E1D-667B35F6E417}"/>
          </ac:picMkLst>
        </pc:picChg>
        <pc:picChg chg="add mod">
          <ac:chgData name="Wise, Irene" userId="14a9aac1-c9c6-4204-a7bf-0db92f69d858" providerId="ADAL" clId="{49A5ED5E-6809-48A3-A389-457A54F25946}" dt="2026-06-10T11:01:23.930" v="797" actId="962"/>
          <ac:picMkLst>
            <pc:docMk/>
            <pc:sldMk cId="495574101" sldId="262"/>
            <ac:picMk id="34" creationId="{CF991227-F4D4-B8BE-564A-E8BCA8684B15}"/>
          </ac:picMkLst>
        </pc:picChg>
        <pc:picChg chg="add mod">
          <ac:chgData name="Wise, Irene" userId="14a9aac1-c9c6-4204-a7bf-0db92f69d858" providerId="ADAL" clId="{49A5ED5E-6809-48A3-A389-457A54F25946}" dt="2026-06-10T11:01:42.204" v="799" actId="962"/>
          <ac:picMkLst>
            <pc:docMk/>
            <pc:sldMk cId="495574101" sldId="262"/>
            <ac:picMk id="35" creationId="{898C8A93-31BB-01CC-CA0E-62D7D6249D46}"/>
          </ac:picMkLst>
        </pc:picChg>
        <pc:picChg chg="add mod">
          <ac:chgData name="Wise, Irene" userId="14a9aac1-c9c6-4204-a7bf-0db92f69d858" providerId="ADAL" clId="{49A5ED5E-6809-48A3-A389-457A54F25946}" dt="2026-06-10T11:02:04.665" v="801" actId="962"/>
          <ac:picMkLst>
            <pc:docMk/>
            <pc:sldMk cId="495574101" sldId="262"/>
            <ac:picMk id="36" creationId="{9A208348-D158-ACB9-1E9C-C7889AF755F0}"/>
          </ac:picMkLst>
        </pc:picChg>
        <pc:picChg chg="add mod">
          <ac:chgData name="Wise, Irene" userId="14a9aac1-c9c6-4204-a7bf-0db92f69d858" providerId="ADAL" clId="{49A5ED5E-6809-48A3-A389-457A54F25946}" dt="2026-06-10T11:02:15.739" v="803" actId="962"/>
          <ac:picMkLst>
            <pc:docMk/>
            <pc:sldMk cId="495574101" sldId="262"/>
            <ac:picMk id="37" creationId="{9407AAF9-6E6B-04FA-0ED0-BAF17FF38AF1}"/>
          </ac:picMkLst>
        </pc:picChg>
      </pc:sldChg>
      <pc:sldChg chg="modSp add mod">
        <pc:chgData name="Wise, Irene" userId="14a9aac1-c9c6-4204-a7bf-0db92f69d858" providerId="ADAL" clId="{49A5ED5E-6809-48A3-A389-457A54F25946}" dt="2026-06-10T10:48:11.580" v="585" actId="962"/>
        <pc:sldMkLst>
          <pc:docMk/>
          <pc:sldMk cId="3314088249" sldId="263"/>
        </pc:sldMkLst>
        <pc:spChg chg="mod">
          <ac:chgData name="Wise, Irene" userId="14a9aac1-c9c6-4204-a7bf-0db92f69d858" providerId="ADAL" clId="{49A5ED5E-6809-48A3-A389-457A54F25946}" dt="2026-06-10T10:48:11.526" v="581" actId="962"/>
          <ac:spMkLst>
            <pc:docMk/>
            <pc:sldMk cId="3314088249" sldId="263"/>
            <ac:spMk id="4" creationId="{425DE083-4BB7-3DEC-E4FB-96A8251A2802}"/>
          </ac:spMkLst>
        </pc:spChg>
        <pc:spChg chg="mod">
          <ac:chgData name="Wise, Irene" userId="14a9aac1-c9c6-4204-a7bf-0db92f69d858" providerId="ADAL" clId="{49A5ED5E-6809-48A3-A389-457A54F25946}" dt="2026-06-10T10:48:11.542" v="582" actId="962"/>
          <ac:spMkLst>
            <pc:docMk/>
            <pc:sldMk cId="3314088249" sldId="263"/>
            <ac:spMk id="9" creationId="{EF070347-6808-C996-2BF9-4DDAF19E6710}"/>
          </ac:spMkLst>
        </pc:spChg>
        <pc:spChg chg="mod">
          <ac:chgData name="Wise, Irene" userId="14a9aac1-c9c6-4204-a7bf-0db92f69d858" providerId="ADAL" clId="{49A5ED5E-6809-48A3-A389-457A54F25946}" dt="2026-06-10T10:48:11.557" v="583" actId="962"/>
          <ac:spMkLst>
            <pc:docMk/>
            <pc:sldMk cId="3314088249" sldId="263"/>
            <ac:spMk id="10" creationId="{79632815-4546-AC82-E355-CA22C7BAA850}"/>
          </ac:spMkLst>
        </pc:spChg>
        <pc:spChg chg="mod">
          <ac:chgData name="Wise, Irene" userId="14a9aac1-c9c6-4204-a7bf-0db92f69d858" providerId="ADAL" clId="{49A5ED5E-6809-48A3-A389-457A54F25946}" dt="2026-06-10T10:48:11.571" v="584" actId="962"/>
          <ac:spMkLst>
            <pc:docMk/>
            <pc:sldMk cId="3314088249" sldId="263"/>
            <ac:spMk id="11" creationId="{790C7908-F670-CAF5-47C4-1FFA4021A204}"/>
          </ac:spMkLst>
        </pc:spChg>
        <pc:spChg chg="mod">
          <ac:chgData name="Wise, Irene" userId="14a9aac1-c9c6-4204-a7bf-0db92f69d858" providerId="ADAL" clId="{49A5ED5E-6809-48A3-A389-457A54F25946}" dt="2026-06-10T10:48:11.580" v="585" actId="962"/>
          <ac:spMkLst>
            <pc:docMk/>
            <pc:sldMk cId="3314088249" sldId="263"/>
            <ac:spMk id="12" creationId="{427E3C17-A423-4B13-3DCE-8B480F2D0E4F}"/>
          </ac:spMkLst>
        </pc:spChg>
      </pc:sldChg>
      <pc:sldChg chg="modSp add mod">
        <pc:chgData name="Wise, Irene" userId="14a9aac1-c9c6-4204-a7bf-0db92f69d858" providerId="ADAL" clId="{49A5ED5E-6809-48A3-A389-457A54F25946}" dt="2026-06-10T10:48:11.592" v="590" actId="962"/>
        <pc:sldMkLst>
          <pc:docMk/>
          <pc:sldMk cId="149934944" sldId="264"/>
        </pc:sldMkLst>
        <pc:spChg chg="mod">
          <ac:chgData name="Wise, Irene" userId="14a9aac1-c9c6-4204-a7bf-0db92f69d858" providerId="ADAL" clId="{49A5ED5E-6809-48A3-A389-457A54F25946}" dt="2026-06-10T10:48:11.588" v="586" actId="962"/>
          <ac:spMkLst>
            <pc:docMk/>
            <pc:sldMk cId="149934944" sldId="264"/>
            <ac:spMk id="4" creationId="{421FA19E-D1EE-3453-4652-ACCB30A331E9}"/>
          </ac:spMkLst>
        </pc:spChg>
        <pc:spChg chg="mod">
          <ac:chgData name="Wise, Irene" userId="14a9aac1-c9c6-4204-a7bf-0db92f69d858" providerId="ADAL" clId="{49A5ED5E-6809-48A3-A389-457A54F25946}" dt="2026-06-10T10:48:11.592" v="587" actId="962"/>
          <ac:spMkLst>
            <pc:docMk/>
            <pc:sldMk cId="149934944" sldId="264"/>
            <ac:spMk id="9" creationId="{37207DC5-BC0F-2880-687B-4CC6FDE6CB49}"/>
          </ac:spMkLst>
        </pc:spChg>
        <pc:spChg chg="mod">
          <ac:chgData name="Wise, Irene" userId="14a9aac1-c9c6-4204-a7bf-0db92f69d858" providerId="ADAL" clId="{49A5ED5E-6809-48A3-A389-457A54F25946}" dt="2026-06-10T10:48:11.592" v="588" actId="962"/>
          <ac:spMkLst>
            <pc:docMk/>
            <pc:sldMk cId="149934944" sldId="264"/>
            <ac:spMk id="10" creationId="{ACEFC441-9EC1-E36D-6CD1-4EF7CFA3F5CE}"/>
          </ac:spMkLst>
        </pc:spChg>
        <pc:spChg chg="mod">
          <ac:chgData name="Wise, Irene" userId="14a9aac1-c9c6-4204-a7bf-0db92f69d858" providerId="ADAL" clId="{49A5ED5E-6809-48A3-A389-457A54F25946}" dt="2026-06-10T10:48:11.592" v="589" actId="962"/>
          <ac:spMkLst>
            <pc:docMk/>
            <pc:sldMk cId="149934944" sldId="264"/>
            <ac:spMk id="11" creationId="{EBBAE1AA-8206-6AC5-FBFA-76F933D4096D}"/>
          </ac:spMkLst>
        </pc:spChg>
        <pc:spChg chg="mod">
          <ac:chgData name="Wise, Irene" userId="14a9aac1-c9c6-4204-a7bf-0db92f69d858" providerId="ADAL" clId="{49A5ED5E-6809-48A3-A389-457A54F25946}" dt="2026-06-10T10:48:11.592" v="590" actId="962"/>
          <ac:spMkLst>
            <pc:docMk/>
            <pc:sldMk cId="149934944" sldId="264"/>
            <ac:spMk id="12" creationId="{EC4244FC-4C8A-BF68-5095-28B596DF167E}"/>
          </ac:spMkLst>
        </pc:spChg>
      </pc:sldChg>
      <pc:sldChg chg="addSp delSp modSp add mod ord">
        <pc:chgData name="Wise, Irene" userId="14a9aac1-c9c6-4204-a7bf-0db92f69d858" providerId="ADAL" clId="{49A5ED5E-6809-48A3-A389-457A54F25946}" dt="2026-06-10T11:12:01.255" v="931" actId="1076"/>
        <pc:sldMkLst>
          <pc:docMk/>
          <pc:sldMk cId="3904095805" sldId="265"/>
        </pc:sldMkLst>
        <pc:spChg chg="mod topLvl">
          <ac:chgData name="Wise, Irene" userId="14a9aac1-c9c6-4204-a7bf-0db92f69d858" providerId="ADAL" clId="{49A5ED5E-6809-48A3-A389-457A54F25946}" dt="2026-06-10T11:11:27.942" v="921" actId="164"/>
          <ac:spMkLst>
            <pc:docMk/>
            <pc:sldMk cId="3904095805" sldId="265"/>
            <ac:spMk id="3" creationId="{14A9F29B-2932-DAFD-4D69-AA3906F82C65}"/>
          </ac:spMkLst>
        </pc:spChg>
        <pc:spChg chg="mod topLvl">
          <ac:chgData name="Wise, Irene" userId="14a9aac1-c9c6-4204-a7bf-0db92f69d858" providerId="ADAL" clId="{49A5ED5E-6809-48A3-A389-457A54F25946}" dt="2026-06-10T11:03:53.296" v="810" actId="962"/>
          <ac:spMkLst>
            <pc:docMk/>
            <pc:sldMk cId="3904095805" sldId="265"/>
            <ac:spMk id="6" creationId="{53E83B74-C453-F839-61DA-1F89CC00533A}"/>
          </ac:spMkLst>
        </pc:spChg>
        <pc:spChg chg="mod topLvl">
          <ac:chgData name="Wise, Irene" userId="14a9aac1-c9c6-4204-a7bf-0db92f69d858" providerId="ADAL" clId="{49A5ED5E-6809-48A3-A389-457A54F25946}" dt="2026-06-10T11:11:27.942" v="921" actId="164"/>
          <ac:spMkLst>
            <pc:docMk/>
            <pc:sldMk cId="3904095805" sldId="265"/>
            <ac:spMk id="7" creationId="{4E73392A-2E7B-5AC5-10EF-8A06061F2291}"/>
          </ac:spMkLst>
        </pc:spChg>
        <pc:spChg chg="mod topLvl">
          <ac:chgData name="Wise, Irene" userId="14a9aac1-c9c6-4204-a7bf-0db92f69d858" providerId="ADAL" clId="{49A5ED5E-6809-48A3-A389-457A54F25946}" dt="2026-06-10T11:11:27.942" v="921" actId="164"/>
          <ac:spMkLst>
            <pc:docMk/>
            <pc:sldMk cId="3904095805" sldId="265"/>
            <ac:spMk id="8" creationId="{5D48C0CE-ECD5-7312-FD15-DE9C172A2791}"/>
          </ac:spMkLst>
        </pc:spChg>
        <pc:spChg chg="mod topLvl">
          <ac:chgData name="Wise, Irene" userId="14a9aac1-c9c6-4204-a7bf-0db92f69d858" providerId="ADAL" clId="{49A5ED5E-6809-48A3-A389-457A54F25946}" dt="2026-06-10T11:11:27.942" v="921" actId="164"/>
          <ac:spMkLst>
            <pc:docMk/>
            <pc:sldMk cId="3904095805" sldId="265"/>
            <ac:spMk id="10" creationId="{84548D75-B7A3-8972-0AE4-5230D5FDD318}"/>
          </ac:spMkLst>
        </pc:spChg>
        <pc:spChg chg="mod topLvl">
          <ac:chgData name="Wise, Irene" userId="14a9aac1-c9c6-4204-a7bf-0db92f69d858" providerId="ADAL" clId="{49A5ED5E-6809-48A3-A389-457A54F25946}" dt="2026-06-10T11:11:27.942" v="921" actId="164"/>
          <ac:spMkLst>
            <pc:docMk/>
            <pc:sldMk cId="3904095805" sldId="265"/>
            <ac:spMk id="11" creationId="{F065315F-1A7B-275F-4B67-5849369C0B08}"/>
          </ac:spMkLst>
        </pc:spChg>
        <pc:spChg chg="mod topLvl">
          <ac:chgData name="Wise, Irene" userId="14a9aac1-c9c6-4204-a7bf-0db92f69d858" providerId="ADAL" clId="{49A5ED5E-6809-48A3-A389-457A54F25946}" dt="2026-06-10T11:11:27.942" v="921" actId="164"/>
          <ac:spMkLst>
            <pc:docMk/>
            <pc:sldMk cId="3904095805" sldId="265"/>
            <ac:spMk id="12" creationId="{9AEFE506-6C83-6FE1-DB39-372A5080A905}"/>
          </ac:spMkLst>
        </pc:spChg>
        <pc:spChg chg="mod topLvl">
          <ac:chgData name="Wise, Irene" userId="14a9aac1-c9c6-4204-a7bf-0db92f69d858" providerId="ADAL" clId="{49A5ED5E-6809-48A3-A389-457A54F25946}" dt="2026-06-10T11:11:27.942" v="921" actId="164"/>
          <ac:spMkLst>
            <pc:docMk/>
            <pc:sldMk cId="3904095805" sldId="265"/>
            <ac:spMk id="23" creationId="{247BDB18-CA98-CA8B-FF84-610FFEF32126}"/>
          </ac:spMkLst>
        </pc:spChg>
        <pc:spChg chg="mod topLvl">
          <ac:chgData name="Wise, Irene" userId="14a9aac1-c9c6-4204-a7bf-0db92f69d858" providerId="ADAL" clId="{49A5ED5E-6809-48A3-A389-457A54F25946}" dt="2026-06-10T11:11:27.942" v="921" actId="164"/>
          <ac:spMkLst>
            <pc:docMk/>
            <pc:sldMk cId="3904095805" sldId="265"/>
            <ac:spMk id="24" creationId="{925EE8C5-B31D-CF17-9B9F-0B6C85FCB165}"/>
          </ac:spMkLst>
        </pc:spChg>
        <pc:spChg chg="mod topLvl">
          <ac:chgData name="Wise, Irene" userId="14a9aac1-c9c6-4204-a7bf-0db92f69d858" providerId="ADAL" clId="{49A5ED5E-6809-48A3-A389-457A54F25946}" dt="2026-06-10T11:11:27.942" v="921" actId="164"/>
          <ac:spMkLst>
            <pc:docMk/>
            <pc:sldMk cId="3904095805" sldId="265"/>
            <ac:spMk id="25" creationId="{91A49EFA-4770-0D1D-9296-46855A669799}"/>
          </ac:spMkLst>
        </pc:spChg>
        <pc:spChg chg="mod topLvl">
          <ac:chgData name="Wise, Irene" userId="14a9aac1-c9c6-4204-a7bf-0db92f69d858" providerId="ADAL" clId="{49A5ED5E-6809-48A3-A389-457A54F25946}" dt="2026-06-10T11:11:27.942" v="921" actId="164"/>
          <ac:spMkLst>
            <pc:docMk/>
            <pc:sldMk cId="3904095805" sldId="265"/>
            <ac:spMk id="26" creationId="{AD17A6D3-A7E7-E5E5-8841-ECEE9A62EA95}"/>
          </ac:spMkLst>
        </pc:spChg>
        <pc:spChg chg="add mod">
          <ac:chgData name="Wise, Irene" userId="14a9aac1-c9c6-4204-a7bf-0db92f69d858" providerId="ADAL" clId="{49A5ED5E-6809-48A3-A389-457A54F25946}" dt="2026-06-10T11:06:55.388" v="916" actId="255"/>
          <ac:spMkLst>
            <pc:docMk/>
            <pc:sldMk cId="3904095805" sldId="265"/>
            <ac:spMk id="40" creationId="{74B1BEFA-9480-4531-E385-716FF79525D8}"/>
          </ac:spMkLst>
        </pc:spChg>
        <pc:grpChg chg="mod">
          <ac:chgData name="Wise, Irene" userId="14a9aac1-c9c6-4204-a7bf-0db92f69d858" providerId="ADAL" clId="{49A5ED5E-6809-48A3-A389-457A54F25946}" dt="2026-06-10T10:46:11.288" v="569" actId="1076"/>
          <ac:grpSpMkLst>
            <pc:docMk/>
            <pc:sldMk cId="3904095805" sldId="265"/>
            <ac:grpSpMk id="2" creationId="{4CC31C1E-CBCB-96F0-BF68-4090960B6D4E}"/>
          </ac:grpSpMkLst>
        </pc:grpChg>
        <pc:grpChg chg="del">
          <ac:chgData name="Wise, Irene" userId="14a9aac1-c9c6-4204-a7bf-0db92f69d858" providerId="ADAL" clId="{49A5ED5E-6809-48A3-A389-457A54F25946}" dt="2026-06-10T11:03:25.898" v="807" actId="165"/>
          <ac:grpSpMkLst>
            <pc:docMk/>
            <pc:sldMk cId="3904095805" sldId="265"/>
            <ac:grpSpMk id="5" creationId="{5BA19F8A-CEE6-4356-9B67-44B4B5A2D206}"/>
          </ac:grpSpMkLst>
        </pc:grpChg>
        <pc:grpChg chg="del">
          <ac:chgData name="Wise, Irene" userId="14a9aac1-c9c6-4204-a7bf-0db92f69d858" providerId="ADAL" clId="{49A5ED5E-6809-48A3-A389-457A54F25946}" dt="2026-06-10T11:03:25.898" v="807" actId="165"/>
          <ac:grpSpMkLst>
            <pc:docMk/>
            <pc:sldMk cId="3904095805" sldId="265"/>
            <ac:grpSpMk id="9" creationId="{C4CC568C-0B8C-4E66-A980-D533BAED3184}"/>
          </ac:grpSpMkLst>
        </pc:grpChg>
        <pc:grpChg chg="mod">
          <ac:chgData name="Wise, Irene" userId="14a9aac1-c9c6-4204-a7bf-0db92f69d858" providerId="ADAL" clId="{49A5ED5E-6809-48A3-A389-457A54F25946}" dt="2026-06-10T10:46:44.546" v="571" actId="1076"/>
          <ac:grpSpMkLst>
            <pc:docMk/>
            <pc:sldMk cId="3904095805" sldId="265"/>
            <ac:grpSpMk id="39" creationId="{C9D66A47-1458-26E5-E557-7B5F6D8B45A7}"/>
          </ac:grpSpMkLst>
        </pc:grpChg>
        <pc:picChg chg="add mod">
          <ac:chgData name="Wise, Irene" userId="14a9aac1-c9c6-4204-a7bf-0db92f69d858" providerId="ADAL" clId="{49A5ED5E-6809-48A3-A389-457A54F25946}" dt="2026-06-10T11:11:51.060" v="927" actId="1076"/>
          <ac:picMkLst>
            <pc:docMk/>
            <pc:sldMk cId="3904095805" sldId="265"/>
            <ac:picMk id="13" creationId="{9FE6A98D-6481-FE68-179F-CD8A83464E19}"/>
          </ac:picMkLst>
        </pc:picChg>
        <pc:picChg chg="add mod">
          <ac:chgData name="Wise, Irene" userId="14a9aac1-c9c6-4204-a7bf-0db92f69d858" providerId="ADAL" clId="{49A5ED5E-6809-48A3-A389-457A54F25946}" dt="2026-06-10T11:11:55.410" v="929" actId="1076"/>
          <ac:picMkLst>
            <pc:docMk/>
            <pc:sldMk cId="3904095805" sldId="265"/>
            <ac:picMk id="14" creationId="{DA6CE4C3-D95D-A77A-DC14-741AC6E5704B}"/>
          </ac:picMkLst>
        </pc:picChg>
        <pc:picChg chg="add mod">
          <ac:chgData name="Wise, Irene" userId="14a9aac1-c9c6-4204-a7bf-0db92f69d858" providerId="ADAL" clId="{49A5ED5E-6809-48A3-A389-457A54F25946}" dt="2026-06-10T11:11:32.831" v="922" actId="1076"/>
          <ac:picMkLst>
            <pc:docMk/>
            <pc:sldMk cId="3904095805" sldId="265"/>
            <ac:picMk id="15" creationId="{A76EEE5F-5337-3095-39FE-4180650C579C}"/>
          </ac:picMkLst>
        </pc:picChg>
        <pc:picChg chg="add mod">
          <ac:chgData name="Wise, Irene" userId="14a9aac1-c9c6-4204-a7bf-0db92f69d858" providerId="ADAL" clId="{49A5ED5E-6809-48A3-A389-457A54F25946}" dt="2026-06-10T11:11:40.564" v="924" actId="1076"/>
          <ac:picMkLst>
            <pc:docMk/>
            <pc:sldMk cId="3904095805" sldId="265"/>
            <ac:picMk id="16" creationId="{20B698B5-3112-6894-7F47-68933838FFC1}"/>
          </ac:picMkLst>
        </pc:picChg>
        <pc:picChg chg="add mod">
          <ac:chgData name="Wise, Irene" userId="14a9aac1-c9c6-4204-a7bf-0db92f69d858" providerId="ADAL" clId="{49A5ED5E-6809-48A3-A389-457A54F25946}" dt="2026-06-10T11:11:48.147" v="926" actId="1076"/>
          <ac:picMkLst>
            <pc:docMk/>
            <pc:sldMk cId="3904095805" sldId="265"/>
            <ac:picMk id="17" creationId="{C85BA624-A6C4-658D-0B98-7AB631519283}"/>
          </ac:picMkLst>
        </pc:picChg>
        <pc:picChg chg="add mod">
          <ac:chgData name="Wise, Irene" userId="14a9aac1-c9c6-4204-a7bf-0db92f69d858" providerId="ADAL" clId="{49A5ED5E-6809-48A3-A389-457A54F25946}" dt="2026-06-10T11:11:53.301" v="928" actId="1076"/>
          <ac:picMkLst>
            <pc:docMk/>
            <pc:sldMk cId="3904095805" sldId="265"/>
            <ac:picMk id="18" creationId="{BC8ED18E-1AA0-780C-8E4E-9E00D39007D9}"/>
          </ac:picMkLst>
        </pc:picChg>
        <pc:picChg chg="add mod">
          <ac:chgData name="Wise, Irene" userId="14a9aac1-c9c6-4204-a7bf-0db92f69d858" providerId="ADAL" clId="{49A5ED5E-6809-48A3-A389-457A54F25946}" dt="2026-06-10T11:11:35.999" v="923" actId="1076"/>
          <ac:picMkLst>
            <pc:docMk/>
            <pc:sldMk cId="3904095805" sldId="265"/>
            <ac:picMk id="19" creationId="{DD0DB588-7047-6412-252C-55ACB445AD41}"/>
          </ac:picMkLst>
        </pc:picChg>
        <pc:picChg chg="add mod">
          <ac:chgData name="Wise, Irene" userId="14a9aac1-c9c6-4204-a7bf-0db92f69d858" providerId="ADAL" clId="{49A5ED5E-6809-48A3-A389-457A54F25946}" dt="2026-06-10T11:11:42.705" v="925" actId="1076"/>
          <ac:picMkLst>
            <pc:docMk/>
            <pc:sldMk cId="3904095805" sldId="265"/>
            <ac:picMk id="20" creationId="{0D3AB521-2F43-6604-9244-4E3C6A4B8A58}"/>
          </ac:picMkLst>
        </pc:picChg>
        <pc:picChg chg="add mod">
          <ac:chgData name="Wise, Irene" userId="14a9aac1-c9c6-4204-a7bf-0db92f69d858" providerId="ADAL" clId="{49A5ED5E-6809-48A3-A389-457A54F25946}" dt="2026-06-10T11:12:01.255" v="931" actId="1076"/>
          <ac:picMkLst>
            <pc:docMk/>
            <pc:sldMk cId="3904095805" sldId="265"/>
            <ac:picMk id="21" creationId="{41C57731-84EE-81B4-2800-ED3C875719FC}"/>
          </ac:picMkLst>
        </pc:picChg>
        <pc:picChg chg="add mod">
          <ac:chgData name="Wise, Irene" userId="14a9aac1-c9c6-4204-a7bf-0db92f69d858" providerId="ADAL" clId="{49A5ED5E-6809-48A3-A389-457A54F25946}" dt="2026-06-10T11:11:58.169" v="930" actId="1076"/>
          <ac:picMkLst>
            <pc:docMk/>
            <pc:sldMk cId="3904095805" sldId="265"/>
            <ac:picMk id="22" creationId="{42E90CE1-573C-1CBD-F9CD-64623CA0A67F}"/>
          </ac:picMkLst>
        </pc:picChg>
        <pc:picChg chg="del">
          <ac:chgData name="Wise, Irene" userId="14a9aac1-c9c6-4204-a7bf-0db92f69d858" providerId="ADAL" clId="{49A5ED5E-6809-48A3-A389-457A54F25946}" dt="2026-06-10T10:35:37.926" v="525" actId="478"/>
          <ac:picMkLst>
            <pc:docMk/>
            <pc:sldMk cId="3904095805" sldId="265"/>
            <ac:picMk id="27" creationId="{3B258A9F-4F6F-5894-0A53-F37E19C9787B}"/>
          </ac:picMkLst>
        </pc:picChg>
        <pc:picChg chg="del">
          <ac:chgData name="Wise, Irene" userId="14a9aac1-c9c6-4204-a7bf-0db92f69d858" providerId="ADAL" clId="{49A5ED5E-6809-48A3-A389-457A54F25946}" dt="2026-06-10T10:35:39.984" v="526" actId="478"/>
          <ac:picMkLst>
            <pc:docMk/>
            <pc:sldMk cId="3904095805" sldId="265"/>
            <ac:picMk id="28" creationId="{20FEDF5D-70DD-0CB5-D5C7-429CE8A224A1}"/>
          </ac:picMkLst>
        </pc:picChg>
        <pc:picChg chg="del">
          <ac:chgData name="Wise, Irene" userId="14a9aac1-c9c6-4204-a7bf-0db92f69d858" providerId="ADAL" clId="{49A5ED5E-6809-48A3-A389-457A54F25946}" dt="2026-06-10T10:35:53.626" v="527" actId="478"/>
          <ac:picMkLst>
            <pc:docMk/>
            <pc:sldMk cId="3904095805" sldId="265"/>
            <ac:picMk id="29" creationId="{87FDD66D-7CA3-4D0E-2B85-E4B5A5824E79}"/>
          </ac:picMkLst>
        </pc:picChg>
        <pc:picChg chg="del">
          <ac:chgData name="Wise, Irene" userId="14a9aac1-c9c6-4204-a7bf-0db92f69d858" providerId="ADAL" clId="{49A5ED5E-6809-48A3-A389-457A54F25946}" dt="2026-06-10T10:35:53.626" v="527" actId="478"/>
          <ac:picMkLst>
            <pc:docMk/>
            <pc:sldMk cId="3904095805" sldId="265"/>
            <ac:picMk id="30" creationId="{7A12C9C5-9FD9-5D28-825C-62AC79CE21A2}"/>
          </ac:picMkLst>
        </pc:picChg>
        <pc:picChg chg="del">
          <ac:chgData name="Wise, Irene" userId="14a9aac1-c9c6-4204-a7bf-0db92f69d858" providerId="ADAL" clId="{49A5ED5E-6809-48A3-A389-457A54F25946}" dt="2026-06-10T10:35:53.626" v="527" actId="478"/>
          <ac:picMkLst>
            <pc:docMk/>
            <pc:sldMk cId="3904095805" sldId="265"/>
            <ac:picMk id="31" creationId="{F62CBD7D-A199-BF05-31B1-48F460D38F51}"/>
          </ac:picMkLst>
        </pc:picChg>
        <pc:picChg chg="del">
          <ac:chgData name="Wise, Irene" userId="14a9aac1-c9c6-4204-a7bf-0db92f69d858" providerId="ADAL" clId="{49A5ED5E-6809-48A3-A389-457A54F25946}" dt="2026-06-10T10:35:53.626" v="527" actId="478"/>
          <ac:picMkLst>
            <pc:docMk/>
            <pc:sldMk cId="3904095805" sldId="265"/>
            <ac:picMk id="32" creationId="{17AF0C0E-B332-4341-5277-6425A3D74788}"/>
          </ac:picMkLst>
        </pc:picChg>
        <pc:picChg chg="del">
          <ac:chgData name="Wise, Irene" userId="14a9aac1-c9c6-4204-a7bf-0db92f69d858" providerId="ADAL" clId="{49A5ED5E-6809-48A3-A389-457A54F25946}" dt="2026-06-10T10:35:53.626" v="527" actId="478"/>
          <ac:picMkLst>
            <pc:docMk/>
            <pc:sldMk cId="3904095805" sldId="265"/>
            <ac:picMk id="33" creationId="{650584D9-48E8-76EB-B632-B56BF1EA120D}"/>
          </ac:picMkLst>
        </pc:picChg>
        <pc:picChg chg="del">
          <ac:chgData name="Wise, Irene" userId="14a9aac1-c9c6-4204-a7bf-0db92f69d858" providerId="ADAL" clId="{49A5ED5E-6809-48A3-A389-457A54F25946}" dt="2026-06-10T10:35:53.626" v="527" actId="478"/>
          <ac:picMkLst>
            <pc:docMk/>
            <pc:sldMk cId="3904095805" sldId="265"/>
            <ac:picMk id="34" creationId="{09884FAD-CFF5-1860-059A-99E110DCACAA}"/>
          </ac:picMkLst>
        </pc:picChg>
        <pc:picChg chg="del">
          <ac:chgData name="Wise, Irene" userId="14a9aac1-c9c6-4204-a7bf-0db92f69d858" providerId="ADAL" clId="{49A5ED5E-6809-48A3-A389-457A54F25946}" dt="2026-06-10T10:35:53.626" v="527" actId="478"/>
          <ac:picMkLst>
            <pc:docMk/>
            <pc:sldMk cId="3904095805" sldId="265"/>
            <ac:picMk id="35" creationId="{C4A546B9-4F52-0989-610B-FE5373A6B080}"/>
          </ac:picMkLst>
        </pc:picChg>
        <pc:picChg chg="del">
          <ac:chgData name="Wise, Irene" userId="14a9aac1-c9c6-4204-a7bf-0db92f69d858" providerId="ADAL" clId="{49A5ED5E-6809-48A3-A389-457A54F25946}" dt="2026-06-10T10:35:57.174" v="528" actId="478"/>
          <ac:picMkLst>
            <pc:docMk/>
            <pc:sldMk cId="3904095805" sldId="265"/>
            <ac:picMk id="36" creationId="{E9287B99-2A2C-35AE-24C2-1CFB250FA62A}"/>
          </ac:picMkLst>
        </pc:picChg>
        <pc:picChg chg="del">
          <ac:chgData name="Wise, Irene" userId="14a9aac1-c9c6-4204-a7bf-0db92f69d858" providerId="ADAL" clId="{49A5ED5E-6809-48A3-A389-457A54F25946}" dt="2026-06-10T10:45:33.978" v="563" actId="478"/>
          <ac:picMkLst>
            <pc:docMk/>
            <pc:sldMk cId="3904095805" sldId="265"/>
            <ac:picMk id="37" creationId="{058F9593-F529-89F7-1D49-F3E4B750E6A6}"/>
          </ac:picMkLst>
        </pc:picChg>
        <pc:picChg chg="add mod">
          <ac:chgData name="Wise, Irene" userId="14a9aac1-c9c6-4204-a7bf-0db92f69d858" providerId="ADAL" clId="{49A5ED5E-6809-48A3-A389-457A54F25946}" dt="2026-06-10T11:06:16.768" v="839" actId="962"/>
          <ac:picMkLst>
            <pc:docMk/>
            <pc:sldMk cId="3904095805" sldId="265"/>
            <ac:picMk id="38" creationId="{3A809EC2-727E-0D21-6DFC-411CC0C97ADF}"/>
          </ac:picMkLst>
        </pc:picChg>
      </pc:sldChg>
    </pc:docChg>
  </pc:docChgLst>
  <pc:docChgLst>
    <pc:chgData name="Wise, Irene" userId="S::wisei@lancaster.ac.uk::14a9aac1-c9c6-4204-a7bf-0db92f69d858" providerId="AD" clId="Web-{0C2B37C0-CE16-EC3F-1489-CB34D7990062}"/>
    <pc:docChg chg="modSld">
      <pc:chgData name="Wise, Irene" userId="S::wisei@lancaster.ac.uk::14a9aac1-c9c6-4204-a7bf-0db92f69d858" providerId="AD" clId="Web-{0C2B37C0-CE16-EC3F-1489-CB34D7990062}" dt="2026-06-10T09:19:16.481" v="0"/>
      <pc:docMkLst>
        <pc:docMk/>
      </pc:docMkLst>
      <pc:sldChg chg="addSp">
        <pc:chgData name="Wise, Irene" userId="S::wisei@lancaster.ac.uk::14a9aac1-c9c6-4204-a7bf-0db92f69d858" providerId="AD" clId="Web-{0C2B37C0-CE16-EC3F-1489-CB34D7990062}" dt="2026-06-10T09:19:16.481" v="0"/>
        <pc:sldMkLst>
          <pc:docMk/>
          <pc:sldMk cId="778956702" sldId="258"/>
        </pc:sldMkLst>
        <pc:spChg chg="add">
          <ac:chgData name="Wise, Irene" userId="S::wisei@lancaster.ac.uk::14a9aac1-c9c6-4204-a7bf-0db92f69d858" providerId="AD" clId="Web-{0C2B37C0-CE16-EC3F-1489-CB34D7990062}" dt="2026-06-10T09:19:16.481" v="0"/>
          <ac:spMkLst>
            <pc:docMk/>
            <pc:sldMk cId="778956702" sldId="258"/>
            <ac:spMk id="3" creationId="{D6F611D4-C9A5-D98D-1E4D-663CE493A62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16EBE-5950-0DFA-4108-46AF82F9DB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B52F3E-A8ED-554A-41D2-7FB9A1072A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C1B58-D355-1DA3-247D-E385A307C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E4A1-D46E-43AD-A138-39B51F76EC83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A7F85F-BB40-E3C0-5E4D-F1C53DE65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3F1796-7EF8-1EE6-9121-BBE1C0177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7AC2-18AB-450C-A1B3-BEED3A4D0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419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32DBE-9595-40F4-050E-309173D80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A27EB0-52AE-D019-CE81-7685F17215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7F5050-B81E-115B-8D80-09EB8BFB6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E4A1-D46E-43AD-A138-39B51F76EC83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BFE0DD-2DB1-8FC9-A26E-3DAD25E1E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2CD935-4F4F-65DF-75FF-F1D88C51F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7AC2-18AB-450C-A1B3-BEED3A4D0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777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6313AC-E348-E798-CFDF-A390BE7324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C96B0F-D7D5-BA49-F50D-6499F7E010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FC0738-3582-7168-0866-5FDFC4690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E4A1-D46E-43AD-A138-39B51F76EC83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1F7CC-ECC0-1561-FC6E-1F4EDB039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B0425-DA6B-5745-9019-86D374382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7AC2-18AB-450C-A1B3-BEED3A4D0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130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E50F6-4852-B57B-1850-FE5D1D3D6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A8F3AB-EBF3-0812-88A3-0A44083E6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0F7655-30D6-5839-CF11-1D64196CA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E4A1-D46E-43AD-A138-39B51F76EC83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F85D2-D11C-4981-A7AB-71AFA5951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848092-7490-381D-8E6E-BE1C5514D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7AC2-18AB-450C-A1B3-BEED3A4D0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2930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0770F-08C2-BD87-B408-293AB4140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D58574-E43D-EB07-5AC3-F23581B272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1189C8-0FBE-CD80-8502-F9BE2E7B8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E4A1-D46E-43AD-A138-39B51F76EC83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2E1618-5397-B40A-C5C3-40E6512CC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EDA56-AF5E-6D23-8F57-863CA4D05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7AC2-18AB-450C-A1B3-BEED3A4D0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01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9722E-60CB-F0DF-3DEC-D3EF7C516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5007F-9D06-169B-2AD9-A2D87A6458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D4A364-AFC7-544D-D1F2-6C7AB826E0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E8A363-5D03-846A-EC09-236ACBF5C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E4A1-D46E-43AD-A138-39B51F76EC83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C60AB-1A83-3A50-27FB-6F6EC44A2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14B4FD-7F8B-DC2A-19E3-C3ECC550E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7AC2-18AB-450C-A1B3-BEED3A4D0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926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57812-5279-D4F2-4CBF-D030C3468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312F81-98B0-44BB-D12D-173E77D49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E180E-0E17-41E6-9550-2246F64A3F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B33E57-91B2-DC4A-4938-5E2E76C5A7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7560A4-1EFF-E9BB-8078-5B293C1514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18207C-3705-D70F-3D56-32B850956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E4A1-D46E-43AD-A138-39B51F76EC83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6FA377-1738-689B-67DB-6DF2E02C6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B00D6B-4933-1885-2C15-CE52371C4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7AC2-18AB-450C-A1B3-BEED3A4D0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340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71A81-2080-44C6-C215-69537B62F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82D19A-3D93-CFF4-890B-D94469E57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E4A1-D46E-43AD-A138-39B51F76EC83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B054C9-93A8-F290-879C-E336463B5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ECBD71-7C44-B1DC-76D7-33AA620B3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7AC2-18AB-450C-A1B3-BEED3A4D0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308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CE23CC-381C-99F7-1E15-AAE6BD383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E4A1-D46E-43AD-A138-39B51F76EC83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2B1D36-08F6-77A8-246E-D7CD9994E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32F8B3-1ADA-B00B-7481-2DFA71DFB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7AC2-18AB-450C-A1B3-BEED3A4D0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5870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D2FCB-21B8-F651-485A-C78F0DC9A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8E5CE-5C95-BAEA-DE4B-1A9C57BE8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4A0BFD-8C2E-CEF1-A072-091585DB79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642342-4E45-A2E4-4B96-2C2A53A1C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E4A1-D46E-43AD-A138-39B51F76EC83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F9AFB9-872C-7B19-6109-BB9F65B2F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4A205D-1EB1-BDCD-6395-68C57F7D1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7AC2-18AB-450C-A1B3-BEED3A4D0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603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F0A8B-741C-F8DF-31D1-DA6FABA4A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6685D6-8BE6-91C1-037B-CD4CB465AD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5C02CF-0FF7-C724-48BB-5A764E12DC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9BCE74-568F-4BC9-E99E-ADE0FE47C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AE4A1-D46E-43AD-A138-39B51F76EC83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2627EE-878A-91F3-F0D4-78A8922FB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AB30C7-0B8A-7FA3-4978-6F2A82D47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7AC2-18AB-450C-A1B3-BEED3A4D0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6826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BFB8C9-453C-905A-CB38-C66B9B672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47B3D2-B91B-639A-39C4-C7902F380C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60D0EE-AD1C-5C9F-7514-3E744FA1E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8AE4A1-D46E-43AD-A138-39B51F76EC83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D9ADE-D948-59D7-788D-24E1326F1F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1C9877-A789-6208-B731-B39D8EDD73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997AC2-18AB-450C-A1B3-BEED3A4D0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816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1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12" Type="http://schemas.openxmlformats.org/officeDocument/2006/relationships/image" Target="../media/image11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>
            <a:extLst>
              <a:ext uri="{FF2B5EF4-FFF2-40B4-BE49-F238E27FC236}">
                <a16:creationId xmlns:a16="http://schemas.microsoft.com/office/drawing/2014/main" id="{93B4BA12-4CE7-7C3E-FB0F-9B63614D7D73}"/>
              </a:ext>
            </a:extLst>
          </p:cNvPr>
          <p:cNvGrpSpPr/>
          <p:nvPr/>
        </p:nvGrpSpPr>
        <p:grpSpPr>
          <a:xfrm>
            <a:off x="749030" y="1150337"/>
            <a:ext cx="10693940" cy="4876442"/>
            <a:chOff x="749030" y="1150337"/>
            <a:chExt cx="10693940" cy="4876442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A92C26B-59A4-0166-CCBD-E559908F5BEF}"/>
                </a:ext>
              </a:extLst>
            </p:cNvPr>
            <p:cNvSpPr txBox="1"/>
            <p:nvPr/>
          </p:nvSpPr>
          <p:spPr>
            <a:xfrm>
              <a:off x="749030" y="1476746"/>
              <a:ext cx="531932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Nature Ninja ____________________________________</a:t>
              </a:r>
            </a:p>
            <a:p>
              <a:endParaRPr lang="en-GB" dirty="0"/>
            </a:p>
            <a:p>
              <a:r>
                <a:rPr lang="en-GB" dirty="0"/>
                <a:t>Autumn Activity Record. Level ____________________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20E3366-75A4-247A-A2B5-34944DD552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49030" y="4658779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706C97C-93C5-6130-B6E0-77BD1F0887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625257" y="4658779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3660288-B2AB-7956-CE56-C383588CDE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9174970" y="4658779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C6F9B6B-8AEB-2914-10EB-999AC3D60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6501485" y="4658779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5BFC2C2-E5E0-D514-F9C5-983183E664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6501485" y="2904558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le 12" descr="Corn, tractor, vegetables signifying harvest">
              <a:extLst>
                <a:ext uri="{FF2B5EF4-FFF2-40B4-BE49-F238E27FC236}">
                  <a16:creationId xmlns:a16="http://schemas.microsoft.com/office/drawing/2014/main" id="{BC65F270-9414-69A4-E8C2-CDA436741576}"/>
                </a:ext>
              </a:extLst>
            </p:cNvPr>
            <p:cNvSpPr/>
            <p:nvPr/>
          </p:nvSpPr>
          <p:spPr>
            <a:xfrm>
              <a:off x="749030" y="2924013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 descr="Leaves and twigs arrow pointing to compost pile">
              <a:extLst>
                <a:ext uri="{FF2B5EF4-FFF2-40B4-BE49-F238E27FC236}">
                  <a16:creationId xmlns:a16="http://schemas.microsoft.com/office/drawing/2014/main" id="{D51C3FEB-A228-F546-D63F-C088823FDC05}"/>
                </a:ext>
              </a:extLst>
            </p:cNvPr>
            <p:cNvSpPr/>
            <p:nvPr/>
          </p:nvSpPr>
          <p:spPr>
            <a:xfrm>
              <a:off x="3625257" y="2904558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DC93FFF-2003-16F9-3D70-03FD91D3F2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9174970" y="2904558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4C26D59-DF08-E769-B373-18BB8DCF4A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6501485" y="1150337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739000E-44CA-3293-DACC-20776A11B6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9174970" y="1150337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9" name="Picture 18" descr="Figure Zero and pile of waste">
              <a:extLst>
                <a:ext uri="{FF2B5EF4-FFF2-40B4-BE49-F238E27FC236}">
                  <a16:creationId xmlns:a16="http://schemas.microsoft.com/office/drawing/2014/main" id="{301120A6-34E6-3402-AC5F-3E1AF266B3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alphaModFix amt="35000"/>
            </a:blip>
            <a:stretch>
              <a:fillRect/>
            </a:stretch>
          </p:blipFill>
          <p:spPr>
            <a:xfrm>
              <a:off x="7132965" y="1249389"/>
              <a:ext cx="1180004" cy="1080000"/>
            </a:xfrm>
            <a:prstGeom prst="rect">
              <a:avLst/>
            </a:prstGeom>
          </p:spPr>
        </p:pic>
        <p:pic>
          <p:nvPicPr>
            <p:cNvPr id="20" name="Picture 19" descr="Icon-style graphic depicting a yellow tractor alongside wheat stalks, a potato, and a carrot, labeled &quot;Harvest.&quot; The illustration represents agricultural harvesting, highlighting key crops and farming machinery.">
              <a:extLst>
                <a:ext uri="{FF2B5EF4-FFF2-40B4-BE49-F238E27FC236}">
                  <a16:creationId xmlns:a16="http://schemas.microsoft.com/office/drawing/2014/main" id="{6DB4A430-06CE-542A-FEB8-8C7282E29BB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alphaModFix amt="35000"/>
            </a:blip>
            <a:stretch>
              <a:fillRect/>
            </a:stretch>
          </p:blipFill>
          <p:spPr>
            <a:xfrm>
              <a:off x="1293028" y="3048558"/>
              <a:ext cx="1180004" cy="1080000"/>
            </a:xfrm>
            <a:prstGeom prst="rect">
              <a:avLst/>
            </a:prstGeom>
          </p:spPr>
        </p:pic>
        <p:pic>
          <p:nvPicPr>
            <p:cNvPr id="21" name="Picture 20" descr="Icon depicting composting process, showing a leaf and a pile of soil with an arrow indicating transformation. Designed to represent organic waste turning into compost, using simple green and brown colors with a label &quot;Compost&quot; below.">
              <a:extLst>
                <a:ext uri="{FF2B5EF4-FFF2-40B4-BE49-F238E27FC236}">
                  <a16:creationId xmlns:a16="http://schemas.microsoft.com/office/drawing/2014/main" id="{53D3DDB2-1CC4-5C93-9084-D122A654E8A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alphaModFix amt="35000"/>
            </a:blip>
            <a:stretch>
              <a:fillRect/>
            </a:stretch>
          </p:blipFill>
          <p:spPr>
            <a:xfrm>
              <a:off x="4169255" y="3048558"/>
              <a:ext cx="1180004" cy="1080000"/>
            </a:xfrm>
            <a:prstGeom prst="rect">
              <a:avLst/>
            </a:prstGeom>
          </p:spPr>
        </p:pic>
        <p:pic>
          <p:nvPicPr>
            <p:cNvPr id="22" name="Picture 21" descr="Green leaves of different shapes">
              <a:extLst>
                <a:ext uri="{FF2B5EF4-FFF2-40B4-BE49-F238E27FC236}">
                  <a16:creationId xmlns:a16="http://schemas.microsoft.com/office/drawing/2014/main" id="{1019722B-1428-0AB8-6FF8-3088A358047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alphaModFix amt="35000"/>
            </a:blip>
            <a:stretch>
              <a:fillRect/>
            </a:stretch>
          </p:blipFill>
          <p:spPr>
            <a:xfrm>
              <a:off x="7045483" y="3048558"/>
              <a:ext cx="1180004" cy="1080000"/>
            </a:xfrm>
            <a:prstGeom prst="rect">
              <a:avLst/>
            </a:prstGeom>
          </p:spPr>
        </p:pic>
        <p:pic>
          <p:nvPicPr>
            <p:cNvPr id="23" name="Picture 22" descr="Green apple">
              <a:extLst>
                <a:ext uri="{FF2B5EF4-FFF2-40B4-BE49-F238E27FC236}">
                  <a16:creationId xmlns:a16="http://schemas.microsoft.com/office/drawing/2014/main" id="{1900FC6A-1DA4-B04C-48F3-F2BC6D2CEF7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alphaModFix amt="35000"/>
            </a:blip>
            <a:stretch>
              <a:fillRect/>
            </a:stretch>
          </p:blipFill>
          <p:spPr>
            <a:xfrm>
              <a:off x="1293028" y="4783324"/>
              <a:ext cx="1180004" cy="1080000"/>
            </a:xfrm>
            <a:prstGeom prst="rect">
              <a:avLst/>
            </a:prstGeom>
          </p:spPr>
        </p:pic>
        <p:pic>
          <p:nvPicPr>
            <p:cNvPr id="24" name="Picture 23" descr="Conker and park of the spiky casing">
              <a:extLst>
                <a:ext uri="{FF2B5EF4-FFF2-40B4-BE49-F238E27FC236}">
                  <a16:creationId xmlns:a16="http://schemas.microsoft.com/office/drawing/2014/main" id="{35AF6FAC-1694-DA4B-0A4D-6F27031D93C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alphaModFix amt="35000"/>
            </a:blip>
            <a:stretch>
              <a:fillRect/>
            </a:stretch>
          </p:blipFill>
          <p:spPr>
            <a:xfrm>
              <a:off x="4169255" y="4783324"/>
              <a:ext cx="1180004" cy="1080000"/>
            </a:xfrm>
            <a:prstGeom prst="rect">
              <a:avLst/>
            </a:prstGeom>
          </p:spPr>
        </p:pic>
        <p:pic>
          <p:nvPicPr>
            <p:cNvPr id="25" name="Picture 24" descr="Hedgehog and a house symbolising hedgehog house">
              <a:extLst>
                <a:ext uri="{FF2B5EF4-FFF2-40B4-BE49-F238E27FC236}">
                  <a16:creationId xmlns:a16="http://schemas.microsoft.com/office/drawing/2014/main" id="{58B8D5D3-D906-BC05-EE73-8A390C43F22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alphaModFix amt="35000"/>
            </a:blip>
            <a:stretch>
              <a:fillRect/>
            </a:stretch>
          </p:blipFill>
          <p:spPr>
            <a:xfrm>
              <a:off x="7045483" y="4802779"/>
              <a:ext cx="1180004" cy="1080000"/>
            </a:xfrm>
            <a:prstGeom prst="rect">
              <a:avLst/>
            </a:prstGeom>
          </p:spPr>
        </p:pic>
        <p:pic>
          <p:nvPicPr>
            <p:cNvPr id="26" name="Picture 25" descr="Bird fieeder filled with peanuts">
              <a:extLst>
                <a:ext uri="{FF2B5EF4-FFF2-40B4-BE49-F238E27FC236}">
                  <a16:creationId xmlns:a16="http://schemas.microsoft.com/office/drawing/2014/main" id="{D7E96F37-B914-92AB-CAA0-49ADAFFBD06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alphaModFix amt="35000"/>
            </a:blip>
            <a:stretch>
              <a:fillRect/>
            </a:stretch>
          </p:blipFill>
          <p:spPr>
            <a:xfrm>
              <a:off x="9798975" y="4802779"/>
              <a:ext cx="1180004" cy="1080000"/>
            </a:xfrm>
            <a:prstGeom prst="rect">
              <a:avLst/>
            </a:prstGeom>
          </p:spPr>
        </p:pic>
        <p:pic>
          <p:nvPicPr>
            <p:cNvPr id="27" name="Picture 26" descr="Orange pumpkin">
              <a:extLst>
                <a:ext uri="{FF2B5EF4-FFF2-40B4-BE49-F238E27FC236}">
                  <a16:creationId xmlns:a16="http://schemas.microsoft.com/office/drawing/2014/main" id="{99CED201-4BFC-30AD-02CE-71C2F37AC32F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alphaModFix amt="35000"/>
            </a:blip>
            <a:stretch>
              <a:fillRect/>
            </a:stretch>
          </p:blipFill>
          <p:spPr>
            <a:xfrm>
              <a:off x="9798975" y="3048558"/>
              <a:ext cx="1180004" cy="1080000"/>
            </a:xfrm>
            <a:prstGeom prst="rect">
              <a:avLst/>
            </a:prstGeom>
          </p:spPr>
        </p:pic>
        <p:pic>
          <p:nvPicPr>
            <p:cNvPr id="28" name="Picture 27" descr="Recycling symbol">
              <a:extLst>
                <a:ext uri="{FF2B5EF4-FFF2-40B4-BE49-F238E27FC236}">
                  <a16:creationId xmlns:a16="http://schemas.microsoft.com/office/drawing/2014/main" id="{95F2F29F-41EA-6AF7-4E33-33435EA6C027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alphaModFix amt="35000"/>
            </a:blip>
            <a:stretch>
              <a:fillRect/>
            </a:stretch>
          </p:blipFill>
          <p:spPr>
            <a:xfrm>
              <a:off x="9718968" y="1294337"/>
              <a:ext cx="1180004" cy="1080000"/>
            </a:xfrm>
            <a:prstGeom prst="rect">
              <a:avLst/>
            </a:prstGeom>
          </p:spPr>
        </p:pic>
      </p:grpSp>
      <p:pic>
        <p:nvPicPr>
          <p:cNvPr id="33" name="Picture 32" descr="Morecambe Bay Curriculum logo with green tree combined with human figure">
            <a:extLst>
              <a:ext uri="{FF2B5EF4-FFF2-40B4-BE49-F238E27FC236}">
                <a16:creationId xmlns:a16="http://schemas.microsoft.com/office/drawing/2014/main" id="{79504AF0-9C21-1886-6E61-43E5F67A2C8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68000" cy="1368000"/>
          </a:xfrm>
          <a:prstGeom prst="rect">
            <a:avLst/>
          </a:prstGeom>
        </p:spPr>
      </p:pic>
      <p:sp>
        <p:nvSpPr>
          <p:cNvPr id="34" name="Title 33">
            <a:extLst>
              <a:ext uri="{FF2B5EF4-FFF2-40B4-BE49-F238E27FC236}">
                <a16:creationId xmlns:a16="http://schemas.microsoft.com/office/drawing/2014/main" id="{3FE75B37-18A6-D551-855F-8F4AE88AD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sz="1200" dirty="0"/>
              <a:t>Nature Ninja student record sheet Autumn Activities</a:t>
            </a:r>
          </a:p>
        </p:txBody>
      </p:sp>
    </p:spTree>
    <p:extLst>
      <p:ext uri="{BB962C8B-B14F-4D97-AF65-F5344CB8AC3E}">
        <p14:creationId xmlns:p14="http://schemas.microsoft.com/office/powerpoint/2010/main" val="1678362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F12ED5A-E375-32BC-03EB-1E2253F7E1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37821" y="1497433"/>
            <a:ext cx="2268000" cy="1368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4EF654-022A-0DEE-5602-DC1DFA2DB7D2}"/>
              </a:ext>
            </a:extLst>
          </p:cNvPr>
          <p:cNvSpPr txBox="1"/>
          <p:nvPr/>
        </p:nvSpPr>
        <p:spPr>
          <a:xfrm>
            <a:off x="857671" y="607613"/>
            <a:ext cx="53193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Nature Ninja ____________________________________</a:t>
            </a:r>
          </a:p>
          <a:p>
            <a:r>
              <a:rPr lang="en-GB" dirty="0"/>
              <a:t>has achieved the following NHS 5 steps to wellbeing</a:t>
            </a:r>
          </a:p>
          <a:p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9EA7C7F-6831-5D8A-E371-EE97B03C7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56065" y="2872434"/>
            <a:ext cx="2268000" cy="1368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2321FEF-4641-2B1B-38DF-861C79220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71134" y="1498123"/>
            <a:ext cx="2268000" cy="1368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5793D54-38CE-C3E8-FF13-0A118808E6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71134" y="4243846"/>
            <a:ext cx="2268000" cy="1368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BF0FF16-358B-857E-E452-4A37B659D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40996" y="4265828"/>
            <a:ext cx="2268000" cy="1368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" name="Picture 19" descr="Outline of people talking symbolising connecting">
            <a:extLst>
              <a:ext uri="{FF2B5EF4-FFF2-40B4-BE49-F238E27FC236}">
                <a16:creationId xmlns:a16="http://schemas.microsoft.com/office/drawing/2014/main" id="{7A71DF9F-917E-5D7C-9B19-C282925E21D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2190898" y="1510832"/>
            <a:ext cx="1145399" cy="1356607"/>
          </a:xfrm>
          <a:prstGeom prst="rect">
            <a:avLst/>
          </a:prstGeom>
        </p:spPr>
      </p:pic>
      <p:pic>
        <p:nvPicPr>
          <p:cNvPr id="21" name="Picture 20" descr="Figure leaping symbolising being active">
            <a:extLst>
              <a:ext uri="{FF2B5EF4-FFF2-40B4-BE49-F238E27FC236}">
                <a16:creationId xmlns:a16="http://schemas.microsoft.com/office/drawing/2014/main" id="{160E7176-54C9-5817-86D8-27341DDEC111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5000"/>
          </a:blip>
          <a:srcRect l="-769" r="1"/>
          <a:stretch>
            <a:fillRect/>
          </a:stretch>
        </p:blipFill>
        <p:spPr>
          <a:xfrm>
            <a:off x="5464591" y="2908646"/>
            <a:ext cx="1091260" cy="1299516"/>
          </a:xfrm>
          <a:prstGeom prst="rect">
            <a:avLst/>
          </a:prstGeom>
        </p:spPr>
      </p:pic>
      <p:pic>
        <p:nvPicPr>
          <p:cNvPr id="23" name="Picture 22" descr="Heart in hands symbolising giving">
            <a:extLst>
              <a:ext uri="{FF2B5EF4-FFF2-40B4-BE49-F238E27FC236}">
                <a16:creationId xmlns:a16="http://schemas.microsoft.com/office/drawing/2014/main" id="{ACDAFF1E-7D73-52EE-A48E-C8F5ADDF4DC8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35000"/>
          </a:blip>
          <a:stretch>
            <a:fillRect/>
          </a:stretch>
        </p:blipFill>
        <p:spPr>
          <a:xfrm>
            <a:off x="8874187" y="1512837"/>
            <a:ext cx="1032974" cy="1334490"/>
          </a:xfrm>
          <a:prstGeom prst="rect">
            <a:avLst/>
          </a:prstGeom>
        </p:spPr>
      </p:pic>
      <p:pic>
        <p:nvPicPr>
          <p:cNvPr id="25" name="Picture 24" descr="Open book symbolising learning">
            <a:extLst>
              <a:ext uri="{FF2B5EF4-FFF2-40B4-BE49-F238E27FC236}">
                <a16:creationId xmlns:a16="http://schemas.microsoft.com/office/drawing/2014/main" id="{D7EDD2B5-8192-D1FE-202F-068CB52C51F8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35000"/>
          </a:blip>
          <a:stretch>
            <a:fillRect/>
          </a:stretch>
        </p:blipFill>
        <p:spPr>
          <a:xfrm>
            <a:off x="8823384" y="4265828"/>
            <a:ext cx="1163500" cy="1324353"/>
          </a:xfrm>
          <a:prstGeom prst="rect">
            <a:avLst/>
          </a:prstGeom>
        </p:spPr>
      </p:pic>
      <p:pic>
        <p:nvPicPr>
          <p:cNvPr id="27" name="Picture 26" descr="Eye symbolising taking notice">
            <a:extLst>
              <a:ext uri="{FF2B5EF4-FFF2-40B4-BE49-F238E27FC236}">
                <a16:creationId xmlns:a16="http://schemas.microsoft.com/office/drawing/2014/main" id="{050BEAFF-5B1B-F3BB-AB86-0B5D9EB4B043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50000"/>
          </a:blip>
          <a:stretch>
            <a:fillRect/>
          </a:stretch>
        </p:blipFill>
        <p:spPr>
          <a:xfrm>
            <a:off x="2257801" y="4279915"/>
            <a:ext cx="1149223" cy="1339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320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>
            <a:extLst>
              <a:ext uri="{FF2B5EF4-FFF2-40B4-BE49-F238E27FC236}">
                <a16:creationId xmlns:a16="http://schemas.microsoft.com/office/drawing/2014/main" id="{F602E36C-B6E1-E7B8-EB79-379B206E93AD}"/>
              </a:ext>
            </a:extLst>
          </p:cNvPr>
          <p:cNvGrpSpPr/>
          <p:nvPr/>
        </p:nvGrpSpPr>
        <p:grpSpPr>
          <a:xfrm>
            <a:off x="749030" y="1142631"/>
            <a:ext cx="10693940" cy="4876442"/>
            <a:chOff x="749030" y="1142631"/>
            <a:chExt cx="10693940" cy="487644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45F4CC27-E0C7-1310-C10F-CF7E86F2C74D}"/>
                </a:ext>
              </a:extLst>
            </p:cNvPr>
            <p:cNvSpPr txBox="1"/>
            <p:nvPr/>
          </p:nvSpPr>
          <p:spPr>
            <a:xfrm>
              <a:off x="749030" y="1469040"/>
              <a:ext cx="531932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Nature Ninja ____________________________________</a:t>
              </a:r>
            </a:p>
            <a:p>
              <a:endParaRPr lang="en-GB" dirty="0"/>
            </a:p>
            <a:p>
              <a:r>
                <a:rPr lang="en-GB" dirty="0"/>
                <a:t>Spring Activity Record. Level ______________________</a:t>
              </a:r>
            </a:p>
          </p:txBody>
        </p:sp>
        <p:sp>
          <p:nvSpPr>
            <p:cNvPr id="25" name="Rectangle 24" descr="Outline of Britain and a squirrel symbolising Local Wildlife">
              <a:extLst>
                <a:ext uri="{FF2B5EF4-FFF2-40B4-BE49-F238E27FC236}">
                  <a16:creationId xmlns:a16="http://schemas.microsoft.com/office/drawing/2014/main" id="{E7902C34-9F50-AFAA-15E9-BAE3BE0D7846}"/>
                </a:ext>
              </a:extLst>
            </p:cNvPr>
            <p:cNvSpPr/>
            <p:nvPr/>
          </p:nvSpPr>
          <p:spPr>
            <a:xfrm>
              <a:off x="749030" y="4651073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Rectangle 25" descr="River running through green field">
              <a:extLst>
                <a:ext uri="{FF2B5EF4-FFF2-40B4-BE49-F238E27FC236}">
                  <a16:creationId xmlns:a16="http://schemas.microsoft.com/office/drawing/2014/main" id="{5BB31B28-9291-2C30-BE57-EA6DD0546ECE}"/>
                </a:ext>
              </a:extLst>
            </p:cNvPr>
            <p:cNvSpPr/>
            <p:nvPr/>
          </p:nvSpPr>
          <p:spPr>
            <a:xfrm>
              <a:off x="3625257" y="4651073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" name="Rectangle 5" descr="Sandy beach with shells and sea">
              <a:extLst>
                <a:ext uri="{FF2B5EF4-FFF2-40B4-BE49-F238E27FC236}">
                  <a16:creationId xmlns:a16="http://schemas.microsoft.com/office/drawing/2014/main" id="{6F206783-F4D2-20FF-606A-2A786C97AC51}"/>
                </a:ext>
              </a:extLst>
            </p:cNvPr>
            <p:cNvSpPr/>
            <p:nvPr/>
          </p:nvSpPr>
          <p:spPr>
            <a:xfrm>
              <a:off x="9174970" y="4651073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DCD21E5-3DD1-847E-7D18-2E7CAF8C95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6501485" y="4651073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FD2A9D4-7C98-1145-C751-57D3A05BD9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6501485" y="2896852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AC0CB31D-F9EA-5362-F867-5058B10C4A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49030" y="2916307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CA7D7D43-1B49-A612-7AFA-123298E0CD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625257" y="2896852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E07D1CD-0EE3-70F7-0F31-1A766648B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9174970" y="2896852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BFAD106-6B7A-765C-6B38-71E032477D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6501485" y="1142631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FE2944C-EFA6-B809-3E77-25D8218FC2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9174970" y="1142631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27" name="Picture 26" descr="Snow man wearing a scarf and snow flakes">
              <a:extLst>
                <a:ext uri="{FF2B5EF4-FFF2-40B4-BE49-F238E27FC236}">
                  <a16:creationId xmlns:a16="http://schemas.microsoft.com/office/drawing/2014/main" id="{18F27F6A-7EB8-21EC-D3FA-45B2C978FE6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alphaModFix amt="35000"/>
            </a:blip>
            <a:stretch>
              <a:fillRect/>
            </a:stretch>
          </p:blipFill>
          <p:spPr>
            <a:xfrm>
              <a:off x="7045483" y="1267176"/>
              <a:ext cx="1180004" cy="1080000"/>
            </a:xfrm>
            <a:prstGeom prst="rect">
              <a:avLst/>
            </a:prstGeom>
          </p:spPr>
        </p:pic>
        <p:pic>
          <p:nvPicPr>
            <p:cNvPr id="28" name="Picture 27" descr="Signs of spring">
              <a:extLst>
                <a:ext uri="{FF2B5EF4-FFF2-40B4-BE49-F238E27FC236}">
                  <a16:creationId xmlns:a16="http://schemas.microsoft.com/office/drawing/2014/main" id="{E417CAC1-3792-9218-AC55-D0C6D12225E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alphaModFix amt="35000"/>
            </a:blip>
            <a:stretch>
              <a:fillRect/>
            </a:stretch>
          </p:blipFill>
          <p:spPr>
            <a:xfrm>
              <a:off x="9727430" y="1267176"/>
              <a:ext cx="1163079" cy="1080000"/>
            </a:xfrm>
            <a:prstGeom prst="rect">
              <a:avLst/>
            </a:prstGeom>
          </p:spPr>
        </p:pic>
        <p:pic>
          <p:nvPicPr>
            <p:cNvPr id="29" name="Picture 28" descr="Bird on a branch">
              <a:extLst>
                <a:ext uri="{FF2B5EF4-FFF2-40B4-BE49-F238E27FC236}">
                  <a16:creationId xmlns:a16="http://schemas.microsoft.com/office/drawing/2014/main" id="{6DE6A8F7-808F-53F3-C19A-1E315554797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alphaModFix amt="35000"/>
            </a:blip>
            <a:stretch>
              <a:fillRect/>
            </a:stretch>
          </p:blipFill>
          <p:spPr>
            <a:xfrm>
              <a:off x="1291107" y="3040852"/>
              <a:ext cx="1183845" cy="1080000"/>
            </a:xfrm>
            <a:prstGeom prst="rect">
              <a:avLst/>
            </a:prstGeom>
          </p:spPr>
        </p:pic>
        <p:pic>
          <p:nvPicPr>
            <p:cNvPr id="30" name="Picture 29" descr="Lamb and yellow chick">
              <a:extLst>
                <a:ext uri="{FF2B5EF4-FFF2-40B4-BE49-F238E27FC236}">
                  <a16:creationId xmlns:a16="http://schemas.microsoft.com/office/drawing/2014/main" id="{7A358FD2-1A6C-CF32-3F43-402267B8761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alphaModFix amt="35000"/>
            </a:blip>
            <a:stretch>
              <a:fillRect/>
            </a:stretch>
          </p:blipFill>
          <p:spPr>
            <a:xfrm>
              <a:off x="4178502" y="3021397"/>
              <a:ext cx="1161509" cy="1080000"/>
            </a:xfrm>
            <a:prstGeom prst="rect">
              <a:avLst/>
            </a:prstGeom>
          </p:spPr>
        </p:pic>
        <p:pic>
          <p:nvPicPr>
            <p:cNvPr id="31" name="Picture 30" descr="Daffodil">
              <a:extLst>
                <a:ext uri="{FF2B5EF4-FFF2-40B4-BE49-F238E27FC236}">
                  <a16:creationId xmlns:a16="http://schemas.microsoft.com/office/drawing/2014/main" id="{D3466C4B-EDA3-7657-316A-C10031A142D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alphaModFix amt="35000"/>
            </a:blip>
            <a:stretch>
              <a:fillRect/>
            </a:stretch>
          </p:blipFill>
          <p:spPr>
            <a:xfrm>
              <a:off x="7041642" y="3021397"/>
              <a:ext cx="1183845" cy="1080000"/>
            </a:xfrm>
            <a:prstGeom prst="rect">
              <a:avLst/>
            </a:prstGeom>
          </p:spPr>
        </p:pic>
        <p:pic>
          <p:nvPicPr>
            <p:cNvPr id="32" name="Picture 31" descr="Tiny herbs symbolising micro herbs">
              <a:extLst>
                <a:ext uri="{FF2B5EF4-FFF2-40B4-BE49-F238E27FC236}">
                  <a16:creationId xmlns:a16="http://schemas.microsoft.com/office/drawing/2014/main" id="{D51DB595-0BCE-EEDD-218B-BA5A26FFE7B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alphaModFix amt="35000"/>
            </a:blip>
            <a:stretch>
              <a:fillRect/>
            </a:stretch>
          </p:blipFill>
          <p:spPr>
            <a:xfrm>
              <a:off x="9727430" y="3021397"/>
              <a:ext cx="1185885" cy="1080000"/>
            </a:xfrm>
            <a:prstGeom prst="rect">
              <a:avLst/>
            </a:prstGeom>
          </p:spPr>
        </p:pic>
        <p:pic>
          <p:nvPicPr>
            <p:cNvPr id="33" name="Picture 32" descr="Outline of Britain and squirrel and birds symbolising local wildlife">
              <a:extLst>
                <a:ext uri="{FF2B5EF4-FFF2-40B4-BE49-F238E27FC236}">
                  <a16:creationId xmlns:a16="http://schemas.microsoft.com/office/drawing/2014/main" id="{230FF2C7-9499-9D60-9E1D-667B35F6E41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alphaModFix amt="35000"/>
            </a:blip>
            <a:stretch>
              <a:fillRect/>
            </a:stretch>
          </p:blipFill>
          <p:spPr>
            <a:xfrm>
              <a:off x="1310247" y="4775618"/>
              <a:ext cx="1164705" cy="1080000"/>
            </a:xfrm>
            <a:prstGeom prst="rect">
              <a:avLst/>
            </a:prstGeom>
          </p:spPr>
        </p:pic>
        <p:pic>
          <p:nvPicPr>
            <p:cNvPr id="34" name="Picture 33" descr="River">
              <a:extLst>
                <a:ext uri="{FF2B5EF4-FFF2-40B4-BE49-F238E27FC236}">
                  <a16:creationId xmlns:a16="http://schemas.microsoft.com/office/drawing/2014/main" id="{CF991227-F4D4-B8BE-564A-E8BCA8684B15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alphaModFix amt="35000"/>
            </a:blip>
            <a:stretch>
              <a:fillRect/>
            </a:stretch>
          </p:blipFill>
          <p:spPr>
            <a:xfrm>
              <a:off x="4178502" y="4775618"/>
              <a:ext cx="1164705" cy="1080000"/>
            </a:xfrm>
            <a:prstGeom prst="rect">
              <a:avLst/>
            </a:prstGeom>
          </p:spPr>
        </p:pic>
        <p:pic>
          <p:nvPicPr>
            <p:cNvPr id="35" name="Picture 34" descr="Bin and hand picking up litter">
              <a:extLst>
                <a:ext uri="{FF2B5EF4-FFF2-40B4-BE49-F238E27FC236}">
                  <a16:creationId xmlns:a16="http://schemas.microsoft.com/office/drawing/2014/main" id="{898C8A93-31BB-01CC-CA0E-62D7D6249D4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alphaModFix amt="35000"/>
            </a:blip>
            <a:stretch>
              <a:fillRect/>
            </a:stretch>
          </p:blipFill>
          <p:spPr>
            <a:xfrm>
              <a:off x="9748610" y="4775618"/>
              <a:ext cx="1164705" cy="1080000"/>
            </a:xfrm>
            <a:prstGeom prst="rect">
              <a:avLst/>
            </a:prstGeom>
          </p:spPr>
        </p:pic>
        <p:pic>
          <p:nvPicPr>
            <p:cNvPr id="36" name="Picture 35" descr="Sandy beach with shell and sea">
              <a:extLst>
                <a:ext uri="{FF2B5EF4-FFF2-40B4-BE49-F238E27FC236}">
                  <a16:creationId xmlns:a16="http://schemas.microsoft.com/office/drawing/2014/main" id="{9A208348-D158-ACB9-1E9C-C7889AF755F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alphaModFix amt="35000"/>
            </a:blip>
            <a:stretch>
              <a:fillRect/>
            </a:stretch>
          </p:blipFill>
          <p:spPr>
            <a:xfrm>
              <a:off x="7041642" y="4775618"/>
              <a:ext cx="1185885" cy="1080000"/>
            </a:xfrm>
            <a:prstGeom prst="rect">
              <a:avLst/>
            </a:prstGeom>
          </p:spPr>
        </p:pic>
      </p:grpSp>
      <p:pic>
        <p:nvPicPr>
          <p:cNvPr id="37" name="Picture 36" descr="Morecambe Bay Curriculum logo">
            <a:extLst>
              <a:ext uri="{FF2B5EF4-FFF2-40B4-BE49-F238E27FC236}">
                <a16:creationId xmlns:a16="http://schemas.microsoft.com/office/drawing/2014/main" id="{9407AAF9-6E6B-04FA-0ED0-BAF17FF38AF1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68000" cy="1368000"/>
          </a:xfrm>
          <a:prstGeom prst="rect">
            <a:avLst/>
          </a:prstGeom>
        </p:spPr>
      </p:pic>
      <p:sp>
        <p:nvSpPr>
          <p:cNvPr id="39" name="Title 38">
            <a:extLst>
              <a:ext uri="{FF2B5EF4-FFF2-40B4-BE49-F238E27FC236}">
                <a16:creationId xmlns:a16="http://schemas.microsoft.com/office/drawing/2014/main" id="{6712B38C-E4AE-BCD3-6CDC-259B97B4382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sz="1400" dirty="0"/>
              <a:t>Nature Ninja student spring activity record</a:t>
            </a:r>
          </a:p>
        </p:txBody>
      </p:sp>
    </p:spTree>
    <p:extLst>
      <p:ext uri="{BB962C8B-B14F-4D97-AF65-F5344CB8AC3E}">
        <p14:creationId xmlns:p14="http://schemas.microsoft.com/office/powerpoint/2010/main" val="495574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CCC75-20BB-D14D-866A-B393762C4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25DE083-4BB7-3DEC-E4FB-96A8251A28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37821" y="1497433"/>
            <a:ext cx="2268000" cy="1368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429125-7BC8-72F5-8470-86258FE13F3B}"/>
              </a:ext>
            </a:extLst>
          </p:cNvPr>
          <p:cNvSpPr txBox="1"/>
          <p:nvPr/>
        </p:nvSpPr>
        <p:spPr>
          <a:xfrm>
            <a:off x="857671" y="607613"/>
            <a:ext cx="53193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Nature Ninja ____________________________________</a:t>
            </a:r>
          </a:p>
          <a:p>
            <a:r>
              <a:rPr lang="en-GB" dirty="0"/>
              <a:t>has achieved the following NHS 5 steps to wellbeing</a:t>
            </a:r>
          </a:p>
          <a:p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070347-6808-C996-2BF9-4DDAF19E67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56065" y="2872434"/>
            <a:ext cx="2268000" cy="1368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632815-4546-AC82-E355-CA22C7BAA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71134" y="1498123"/>
            <a:ext cx="2268000" cy="1368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90C7908-F670-CAF5-47C4-1FFA4021A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71134" y="4243846"/>
            <a:ext cx="2268000" cy="1368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27E3C17-A423-4B13-3DCE-8B480F2D0E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40996" y="4265828"/>
            <a:ext cx="2268000" cy="1368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1AA10B24-F94C-507F-C6F5-306C0F242C1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2190898" y="1510832"/>
            <a:ext cx="1145399" cy="135660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47BC464-974C-0F3B-A1B1-00FCEA653E0E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5000"/>
          </a:blip>
          <a:srcRect l="-769" r="1"/>
          <a:stretch>
            <a:fillRect/>
          </a:stretch>
        </p:blipFill>
        <p:spPr>
          <a:xfrm>
            <a:off x="5464591" y="2908646"/>
            <a:ext cx="1091260" cy="129951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493C35F-62F0-B557-9EAD-08073B3C57D9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35000"/>
          </a:blip>
          <a:stretch>
            <a:fillRect/>
          </a:stretch>
        </p:blipFill>
        <p:spPr>
          <a:xfrm>
            <a:off x="8874187" y="1512837"/>
            <a:ext cx="1032974" cy="133449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2EA9D495-8298-EF68-012A-19C86E23D659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35000"/>
          </a:blip>
          <a:stretch>
            <a:fillRect/>
          </a:stretch>
        </p:blipFill>
        <p:spPr>
          <a:xfrm>
            <a:off x="8823384" y="4265828"/>
            <a:ext cx="1163500" cy="132435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BF514B63-D7E0-18EF-85CF-C86C6D65BB12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50000"/>
          </a:blip>
          <a:stretch>
            <a:fillRect/>
          </a:stretch>
        </p:blipFill>
        <p:spPr>
          <a:xfrm>
            <a:off x="2257801" y="4279915"/>
            <a:ext cx="1149223" cy="1339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088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135851-6D31-1772-C23F-16FCD55ED1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>
            <a:extLst>
              <a:ext uri="{FF2B5EF4-FFF2-40B4-BE49-F238E27FC236}">
                <a16:creationId xmlns:a16="http://schemas.microsoft.com/office/drawing/2014/main" id="{3F6F382F-3E4C-9C8C-649D-19C51DE2C756}"/>
              </a:ext>
            </a:extLst>
          </p:cNvPr>
          <p:cNvGrpSpPr/>
          <p:nvPr/>
        </p:nvGrpSpPr>
        <p:grpSpPr>
          <a:xfrm>
            <a:off x="839565" y="1150337"/>
            <a:ext cx="10693940" cy="4876442"/>
            <a:chOff x="839565" y="1150337"/>
            <a:chExt cx="10693940" cy="487644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14A9F29B-2932-DAFD-4D69-AA3906F82C65}"/>
                </a:ext>
              </a:extLst>
            </p:cNvPr>
            <p:cNvSpPr txBox="1"/>
            <p:nvPr/>
          </p:nvSpPr>
          <p:spPr>
            <a:xfrm>
              <a:off x="839565" y="1476746"/>
              <a:ext cx="531932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Nature Ninja ____________________________________</a:t>
              </a:r>
            </a:p>
            <a:p>
              <a:endParaRPr lang="en-GB" dirty="0"/>
            </a:p>
            <a:p>
              <a:r>
                <a:rPr lang="en-GB" dirty="0"/>
                <a:t>Summer Activity Record. Level ____________________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1A49EFA-4770-0D1D-9296-46855A6697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839565" y="4658779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D17A6D3-A7E7-E5E5-8841-ECEE9A62EA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715792" y="4658779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3E83B74-C453-F839-61DA-1F89CC0053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9265505" y="4658779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E73392A-2E7B-5AC5-10EF-8A06061F22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6592020" y="4658779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D48C0CE-ECD5-7312-FD15-DE9C172A27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6592020" y="2904558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47BDB18-CA98-CA8B-FF84-610FFEF32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839565" y="2924013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25EE8C5-B31D-CF17-9B9F-0B6C85FCB1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715792" y="2904558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4548D75-B7A3-8972-0AE4-5230D5FDD3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9265505" y="2904558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065315F-1A7B-275F-4B67-5849369C0B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6592020" y="1150337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AEFE506-6C83-6FE1-DB39-372A5080A9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9265505" y="1150337"/>
              <a:ext cx="2268000" cy="136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13" name="Picture 12" descr="Wellies in mud">
              <a:extLst>
                <a:ext uri="{FF2B5EF4-FFF2-40B4-BE49-F238E27FC236}">
                  <a16:creationId xmlns:a16="http://schemas.microsoft.com/office/drawing/2014/main" id="{9FE6A98D-6481-FE68-179F-CD8A83464E1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alphaModFix amt="35000"/>
            </a:blip>
            <a:stretch>
              <a:fillRect/>
            </a:stretch>
          </p:blipFill>
          <p:spPr>
            <a:xfrm>
              <a:off x="7136018" y="1276848"/>
              <a:ext cx="1180004" cy="1080000"/>
            </a:xfrm>
            <a:prstGeom prst="rect">
              <a:avLst/>
            </a:prstGeom>
          </p:spPr>
        </p:pic>
        <p:pic>
          <p:nvPicPr>
            <p:cNvPr id="14" name="Picture 13" descr="Picture on a easle">
              <a:extLst>
                <a:ext uri="{FF2B5EF4-FFF2-40B4-BE49-F238E27FC236}">
                  <a16:creationId xmlns:a16="http://schemas.microsoft.com/office/drawing/2014/main" id="{DA6CE4C3-D95D-A77A-DC14-741AC6E570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alphaModFix amt="35000"/>
            </a:blip>
            <a:stretch>
              <a:fillRect/>
            </a:stretch>
          </p:blipFill>
          <p:spPr>
            <a:xfrm>
              <a:off x="9809503" y="1276848"/>
              <a:ext cx="1180004" cy="1080000"/>
            </a:xfrm>
            <a:prstGeom prst="rect">
              <a:avLst/>
            </a:prstGeom>
          </p:spPr>
        </p:pic>
        <p:pic>
          <p:nvPicPr>
            <p:cNvPr id="15" name="Picture 14" descr="Bee">
              <a:extLst>
                <a:ext uri="{FF2B5EF4-FFF2-40B4-BE49-F238E27FC236}">
                  <a16:creationId xmlns:a16="http://schemas.microsoft.com/office/drawing/2014/main" id="{A76EEE5F-5337-3095-39FE-4180650C579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alphaModFix amt="35000"/>
            </a:blip>
            <a:stretch>
              <a:fillRect/>
            </a:stretch>
          </p:blipFill>
          <p:spPr>
            <a:xfrm>
              <a:off x="1368000" y="3048558"/>
              <a:ext cx="1180004" cy="1080000"/>
            </a:xfrm>
            <a:prstGeom prst="rect">
              <a:avLst/>
            </a:prstGeom>
          </p:spPr>
        </p:pic>
        <p:pic>
          <p:nvPicPr>
            <p:cNvPr id="16" name="Picture 15" descr="Bee on flower symbolising pollination">
              <a:extLst>
                <a:ext uri="{FF2B5EF4-FFF2-40B4-BE49-F238E27FC236}">
                  <a16:creationId xmlns:a16="http://schemas.microsoft.com/office/drawing/2014/main" id="{20B698B5-3112-6894-7F47-68933838FFC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alphaModFix amt="35000"/>
            </a:blip>
            <a:stretch>
              <a:fillRect/>
            </a:stretch>
          </p:blipFill>
          <p:spPr>
            <a:xfrm>
              <a:off x="4259790" y="3048558"/>
              <a:ext cx="1180004" cy="1080000"/>
            </a:xfrm>
            <a:prstGeom prst="rect">
              <a:avLst/>
            </a:prstGeom>
          </p:spPr>
        </p:pic>
        <p:pic>
          <p:nvPicPr>
            <p:cNvPr id="17" name="Picture 16" descr="No Mow May">
              <a:extLst>
                <a:ext uri="{FF2B5EF4-FFF2-40B4-BE49-F238E27FC236}">
                  <a16:creationId xmlns:a16="http://schemas.microsoft.com/office/drawing/2014/main" id="{C85BA624-A6C4-658D-0B98-7AB63151928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alphaModFix amt="35000"/>
            </a:blip>
            <a:stretch>
              <a:fillRect/>
            </a:stretch>
          </p:blipFill>
          <p:spPr>
            <a:xfrm>
              <a:off x="7136018" y="3028777"/>
              <a:ext cx="1180004" cy="1080000"/>
            </a:xfrm>
            <a:prstGeom prst="rect">
              <a:avLst/>
            </a:prstGeom>
          </p:spPr>
        </p:pic>
        <p:pic>
          <p:nvPicPr>
            <p:cNvPr id="18" name="Picture 17" descr="Stick person with wheelbarrow gardening">
              <a:extLst>
                <a:ext uri="{FF2B5EF4-FFF2-40B4-BE49-F238E27FC236}">
                  <a16:creationId xmlns:a16="http://schemas.microsoft.com/office/drawing/2014/main" id="{BC8ED18E-1AA0-780C-8E4E-9E00D39007D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alphaModFix amt="35000"/>
            </a:blip>
            <a:stretch>
              <a:fillRect/>
            </a:stretch>
          </p:blipFill>
          <p:spPr>
            <a:xfrm>
              <a:off x="9809503" y="3028777"/>
              <a:ext cx="1180004" cy="1080000"/>
            </a:xfrm>
            <a:prstGeom prst="rect">
              <a:avLst/>
            </a:prstGeom>
          </p:spPr>
        </p:pic>
        <p:pic>
          <p:nvPicPr>
            <p:cNvPr id="19" name="Picture 18" descr="Water drop symbolising save water">
              <a:extLst>
                <a:ext uri="{FF2B5EF4-FFF2-40B4-BE49-F238E27FC236}">
                  <a16:creationId xmlns:a16="http://schemas.microsoft.com/office/drawing/2014/main" id="{DD0DB588-7047-6412-252C-55ACB445AD4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alphaModFix amt="35000"/>
            </a:blip>
            <a:stretch>
              <a:fillRect/>
            </a:stretch>
          </p:blipFill>
          <p:spPr>
            <a:xfrm>
              <a:off x="1383563" y="4815950"/>
              <a:ext cx="1180004" cy="1080000"/>
            </a:xfrm>
            <a:prstGeom prst="rect">
              <a:avLst/>
            </a:prstGeom>
          </p:spPr>
        </p:pic>
        <p:pic>
          <p:nvPicPr>
            <p:cNvPr id="20" name="Picture 19" descr="Ocean">
              <a:extLst>
                <a:ext uri="{FF2B5EF4-FFF2-40B4-BE49-F238E27FC236}">
                  <a16:creationId xmlns:a16="http://schemas.microsoft.com/office/drawing/2014/main" id="{0D3AB521-2F43-6604-9244-4E3C6A4B8A5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alphaModFix amt="35000"/>
            </a:blip>
            <a:stretch>
              <a:fillRect/>
            </a:stretch>
          </p:blipFill>
          <p:spPr>
            <a:xfrm>
              <a:off x="4259790" y="4777040"/>
              <a:ext cx="1180004" cy="1080000"/>
            </a:xfrm>
            <a:prstGeom prst="rect">
              <a:avLst/>
            </a:prstGeom>
          </p:spPr>
        </p:pic>
        <p:pic>
          <p:nvPicPr>
            <p:cNvPr id="21" name="Picture 20" descr="Planet Earth and stick person running symbolising Eco Action">
              <a:extLst>
                <a:ext uri="{FF2B5EF4-FFF2-40B4-BE49-F238E27FC236}">
                  <a16:creationId xmlns:a16="http://schemas.microsoft.com/office/drawing/2014/main" id="{41C57731-84EE-81B4-2800-ED3C875719F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alphaModFix amt="35000"/>
            </a:blip>
            <a:stretch>
              <a:fillRect/>
            </a:stretch>
          </p:blipFill>
          <p:spPr>
            <a:xfrm>
              <a:off x="7175646" y="4802779"/>
              <a:ext cx="1180004" cy="1080000"/>
            </a:xfrm>
            <a:prstGeom prst="rect">
              <a:avLst/>
            </a:prstGeom>
          </p:spPr>
        </p:pic>
        <p:pic>
          <p:nvPicPr>
            <p:cNvPr id="22" name="Picture 21" descr="Bin wiht hand picking up litter symbolising litter pick">
              <a:extLst>
                <a:ext uri="{FF2B5EF4-FFF2-40B4-BE49-F238E27FC236}">
                  <a16:creationId xmlns:a16="http://schemas.microsoft.com/office/drawing/2014/main" id="{42E90CE1-573C-1CBD-F9CD-64623CA0A6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alphaModFix amt="35000"/>
            </a:blip>
            <a:stretch>
              <a:fillRect/>
            </a:stretch>
          </p:blipFill>
          <p:spPr>
            <a:xfrm>
              <a:off x="9842790" y="4777040"/>
              <a:ext cx="1180004" cy="1080000"/>
            </a:xfrm>
            <a:prstGeom prst="rect">
              <a:avLst/>
            </a:prstGeom>
          </p:spPr>
        </p:pic>
      </p:grpSp>
      <p:pic>
        <p:nvPicPr>
          <p:cNvPr id="38" name="Picture 37" descr="Morecambe Bay Curriculum logo">
            <a:extLst>
              <a:ext uri="{FF2B5EF4-FFF2-40B4-BE49-F238E27FC236}">
                <a16:creationId xmlns:a16="http://schemas.microsoft.com/office/drawing/2014/main" id="{3A809EC2-727E-0D21-6DFC-411CC0C97AD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68000" cy="1368000"/>
          </a:xfrm>
          <a:prstGeom prst="rect">
            <a:avLst/>
          </a:prstGeom>
        </p:spPr>
      </p:pic>
      <p:sp>
        <p:nvSpPr>
          <p:cNvPr id="40" name="Title 39">
            <a:extLst>
              <a:ext uri="{FF2B5EF4-FFF2-40B4-BE49-F238E27FC236}">
                <a16:creationId xmlns:a16="http://schemas.microsoft.com/office/drawing/2014/main" id="{74B1BEFA-9480-4531-E385-716FF79525D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sz="1200" dirty="0"/>
              <a:t>Nature Ninja Student summer activity record sheet</a:t>
            </a:r>
          </a:p>
        </p:txBody>
      </p:sp>
    </p:spTree>
    <p:extLst>
      <p:ext uri="{BB962C8B-B14F-4D97-AF65-F5344CB8AC3E}">
        <p14:creationId xmlns:p14="http://schemas.microsoft.com/office/powerpoint/2010/main" val="3904095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8BDC04-CCB5-872A-6E32-C386220C9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21FA19E-D1EE-3453-4652-ACCB30A331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37821" y="1497433"/>
            <a:ext cx="2268000" cy="1368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2C6A75-5263-FF20-0E0A-0DB37B4AE574}"/>
              </a:ext>
            </a:extLst>
          </p:cNvPr>
          <p:cNvSpPr txBox="1"/>
          <p:nvPr/>
        </p:nvSpPr>
        <p:spPr>
          <a:xfrm>
            <a:off x="857671" y="607613"/>
            <a:ext cx="53193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Nature Ninja ____________________________________</a:t>
            </a:r>
          </a:p>
          <a:p>
            <a:r>
              <a:rPr lang="en-GB" dirty="0"/>
              <a:t>has achieved the following NHS 5 steps to wellbeing</a:t>
            </a:r>
          </a:p>
          <a:p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207DC5-BC0F-2880-687B-4CC6FDE6CB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56065" y="2872434"/>
            <a:ext cx="2268000" cy="1368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CEFC441-9EC1-E36D-6CD1-4EF7CFA3F5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71134" y="1498123"/>
            <a:ext cx="2268000" cy="1368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BAE1AA-8206-6AC5-FBFA-76F933D409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71134" y="4243846"/>
            <a:ext cx="2268000" cy="1368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C4244FC-4C8A-BF68-5095-28B596DF16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40996" y="4265828"/>
            <a:ext cx="2268000" cy="1368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C33DCBEE-FF53-AF01-0CC5-40B646732A1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2190898" y="1510832"/>
            <a:ext cx="1145399" cy="135660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04E9523-90EE-4AE2-C28F-73EB7FF513F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5000"/>
          </a:blip>
          <a:srcRect l="-769" r="1"/>
          <a:stretch>
            <a:fillRect/>
          </a:stretch>
        </p:blipFill>
        <p:spPr>
          <a:xfrm>
            <a:off x="5464591" y="2908646"/>
            <a:ext cx="1091260" cy="129951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CEF9079-F5CE-60F7-3DE4-21AEC4FB3DD9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35000"/>
          </a:blip>
          <a:stretch>
            <a:fillRect/>
          </a:stretch>
        </p:blipFill>
        <p:spPr>
          <a:xfrm>
            <a:off x="8874187" y="1512837"/>
            <a:ext cx="1032974" cy="133449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80EBA2C7-F90A-BC28-BC24-7E105A693C83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35000"/>
          </a:blip>
          <a:stretch>
            <a:fillRect/>
          </a:stretch>
        </p:blipFill>
        <p:spPr>
          <a:xfrm>
            <a:off x="8823384" y="4265828"/>
            <a:ext cx="1163500" cy="132435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DDCC3E2A-3FEA-C7DC-9E8F-20DC2EE4F065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50000"/>
          </a:blip>
          <a:stretch>
            <a:fillRect/>
          </a:stretch>
        </p:blipFill>
        <p:spPr>
          <a:xfrm>
            <a:off x="2257801" y="4279915"/>
            <a:ext cx="1149223" cy="1339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34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dded507-efe4-4a92-b4de-63650890c2a2" xsi:nil="true"/>
    <lcf76f155ced4ddcb4097134ff3c332f xmlns="056b9d8f-47b1-4fe9-8a60-763571831b9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E33E55E708324F81EB8C194212C5D5" ma:contentTypeVersion="18" ma:contentTypeDescription="Create a new document." ma:contentTypeScope="" ma:versionID="34442983289a740981928f3c827fa1fb">
  <xsd:schema xmlns:xsd="http://www.w3.org/2001/XMLSchema" xmlns:xs="http://www.w3.org/2001/XMLSchema" xmlns:p="http://schemas.microsoft.com/office/2006/metadata/properties" xmlns:ns2="056b9d8f-47b1-4fe9-8a60-763571831b98" xmlns:ns3="edded507-efe4-4a92-b4de-63650890c2a2" targetNamespace="http://schemas.microsoft.com/office/2006/metadata/properties" ma:root="true" ma:fieldsID="6c0eee41591ad879269e18ea59248b88" ns2:_="" ns3:_="">
    <xsd:import namespace="056b9d8f-47b1-4fe9-8a60-763571831b98"/>
    <xsd:import namespace="edded507-efe4-4a92-b4de-63650890c2a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6b9d8f-47b1-4fe9-8a60-763571831b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1bb35676-0bdf-4ed4-88f9-e2f8379240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ded507-efe4-4a92-b4de-63650890c2a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d40c6557-0189-4b5e-a0a3-30f432f4e2d6}" ma:internalName="TaxCatchAll" ma:showField="CatchAllData" ma:web="edded507-efe4-4a92-b4de-63650890c2a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E4186D-3977-4EC9-A711-995E0A723BA1}">
  <ds:schemaRefs>
    <ds:schemaRef ds:uri="http://schemas.microsoft.com/office/2006/metadata/properties"/>
    <ds:schemaRef ds:uri="http://schemas.microsoft.com/office/infopath/2007/PartnerControls"/>
    <ds:schemaRef ds:uri="edded507-efe4-4a92-b4de-63650890c2a2"/>
    <ds:schemaRef ds:uri="056b9d8f-47b1-4fe9-8a60-763571831b98"/>
  </ds:schemaRefs>
</ds:datastoreItem>
</file>

<file path=customXml/itemProps2.xml><?xml version="1.0" encoding="utf-8"?>
<ds:datastoreItem xmlns:ds="http://schemas.openxmlformats.org/officeDocument/2006/customXml" ds:itemID="{65FDC1C4-C568-4324-9D4D-7A528FCAEE2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215769-3F79-4CEC-BF18-D8F00A8692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6b9d8f-47b1-4fe9-8a60-763571831b98"/>
    <ds:schemaRef ds:uri="edded507-efe4-4a92-b4de-63650890c2a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Nature Ninja student record sheet Autumn Activities</vt:lpstr>
      <vt:lpstr>PowerPoint Presentation</vt:lpstr>
      <vt:lpstr>Nature Ninja student spring activity record</vt:lpstr>
      <vt:lpstr>PowerPoint Presentation</vt:lpstr>
      <vt:lpstr>Nature Ninja Student summer activity record sheet</vt:lpstr>
      <vt:lpstr>PowerPoint Presentation</vt:lpstr>
    </vt:vector>
  </TitlesOfParts>
  <Company>Lancaster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Wise, Irene</dc:creator>
  <cp:lastModifiedBy>Wise, Irene</cp:lastModifiedBy>
  <cp:revision>1</cp:revision>
  <dcterms:created xsi:type="dcterms:W3CDTF">2026-06-04T14:22:58Z</dcterms:created>
  <dcterms:modified xsi:type="dcterms:W3CDTF">2026-06-10T13:47:33Z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0x010100F6E33E55E708324F81EB8C194212C5D5</vt:lpwstr>
  </property>
  <property fmtid="{D5CDD505-2E9C-101B-9397-08002B2CF9AE}" pid="3" name="MediaServiceImageTags">
    <vt:lpwstr/>
  </property>
</Properties>
</file>