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1"/>
  </p:notesMasterIdLst>
  <p:sldIdLst>
    <p:sldId id="256" r:id="rId5"/>
    <p:sldId id="259" r:id="rId6"/>
    <p:sldId id="257" r:id="rId7"/>
    <p:sldId id="258" r:id="rId8"/>
    <p:sldId id="260" r:id="rId9"/>
    <p:sldId id="261" r:id="rId10"/>
  </p:sldIdLst>
  <p:sldSz cx="9906000" cy="6858000" type="A4"/>
  <p:notesSz cx="6858000" cy="9144000"/>
  <p:custDataLst>
    <p:tags r:id="rId1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A0EA7C-070C-40BA-872D-0D65A9DF265F}" v="51" dt="2025-07-09T08:30:28.7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21" autoAdjust="0"/>
    <p:restoredTop sz="78157" autoAdjust="0"/>
  </p:normalViewPr>
  <p:slideViewPr>
    <p:cSldViewPr snapToGrid="0">
      <p:cViewPr varScale="1">
        <p:scale>
          <a:sx n="69" d="100"/>
          <a:sy n="69" d="100"/>
        </p:scale>
        <p:origin x="1807" y="7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gs" Target="tags/tag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mac Lawler" userId="7323a4c0-fcec-40a5-ad54-738bb9db3fc1" providerId="ADAL" clId="{9EA0EA7C-070C-40BA-872D-0D65A9DF265F}"/>
    <pc:docChg chg="undo custSel addSld delSld modSld sldOrd">
      <pc:chgData name="Cormac Lawler" userId="7323a4c0-fcec-40a5-ad54-738bb9db3fc1" providerId="ADAL" clId="{9EA0EA7C-070C-40BA-872D-0D65A9DF265F}" dt="2025-07-09T08:29:11.395" v="1719" actId="20577"/>
      <pc:docMkLst>
        <pc:docMk/>
      </pc:docMkLst>
      <pc:sldChg chg="addSp delSp modSp mod modNotesTx">
        <pc:chgData name="Cormac Lawler" userId="7323a4c0-fcec-40a5-ad54-738bb9db3fc1" providerId="ADAL" clId="{9EA0EA7C-070C-40BA-872D-0D65A9DF265F}" dt="2025-07-09T08:28:58.317" v="1705" actId="20577"/>
        <pc:sldMkLst>
          <pc:docMk/>
          <pc:sldMk cId="2074293228" sldId="256"/>
        </pc:sldMkLst>
        <pc:picChg chg="add del mod modCrop">
          <ac:chgData name="Cormac Lawler" userId="7323a4c0-fcec-40a5-ad54-738bb9db3fc1" providerId="ADAL" clId="{9EA0EA7C-070C-40BA-872D-0D65A9DF265F}" dt="2025-07-08T10:08:20.029" v="828" actId="478"/>
          <ac:picMkLst>
            <pc:docMk/>
            <pc:sldMk cId="2074293228" sldId="256"/>
            <ac:picMk id="3" creationId="{CFADE28B-259F-CB43-11AE-9A044FA515DD}"/>
          </ac:picMkLst>
        </pc:picChg>
        <pc:picChg chg="add del mod modCrop">
          <ac:chgData name="Cormac Lawler" userId="7323a4c0-fcec-40a5-ad54-738bb9db3fc1" providerId="ADAL" clId="{9EA0EA7C-070C-40BA-872D-0D65A9DF265F}" dt="2025-07-09T08:25:40.364" v="1632" actId="478"/>
          <ac:picMkLst>
            <pc:docMk/>
            <pc:sldMk cId="2074293228" sldId="256"/>
            <ac:picMk id="6" creationId="{CDF869C7-F6A4-7327-5E2F-48AC8D17DD29}"/>
          </ac:picMkLst>
        </pc:picChg>
        <pc:picChg chg="add mod modCrop">
          <ac:chgData name="Cormac Lawler" userId="7323a4c0-fcec-40a5-ad54-738bb9db3fc1" providerId="ADAL" clId="{9EA0EA7C-070C-40BA-872D-0D65A9DF265F}" dt="2025-07-08T10:10:48.007" v="865" actId="1035"/>
          <ac:picMkLst>
            <pc:docMk/>
            <pc:sldMk cId="2074293228" sldId="256"/>
            <ac:picMk id="8" creationId="{BC694C92-26E3-684E-CA00-9ACCFEFF9F71}"/>
          </ac:picMkLst>
        </pc:picChg>
        <pc:picChg chg="del">
          <ac:chgData name="Cormac Lawler" userId="7323a4c0-fcec-40a5-ad54-738bb9db3fc1" providerId="ADAL" clId="{9EA0EA7C-070C-40BA-872D-0D65A9DF265F}" dt="2025-07-08T10:07:14.943" v="817" actId="478"/>
          <ac:picMkLst>
            <pc:docMk/>
            <pc:sldMk cId="2074293228" sldId="256"/>
            <ac:picMk id="18" creationId="{7E0EF66B-3C6F-B1C8-5D96-D707AFE9D030}"/>
          </ac:picMkLst>
        </pc:picChg>
        <pc:picChg chg="del">
          <ac:chgData name="Cormac Lawler" userId="7323a4c0-fcec-40a5-ad54-738bb9db3fc1" providerId="ADAL" clId="{9EA0EA7C-070C-40BA-872D-0D65A9DF265F}" dt="2025-07-08T10:10:57.615" v="866" actId="478"/>
          <ac:picMkLst>
            <pc:docMk/>
            <pc:sldMk cId="2074293228" sldId="256"/>
            <ac:picMk id="26" creationId="{3651FA9D-6D50-FFC1-8558-C37B7BFD70E0}"/>
          </ac:picMkLst>
        </pc:picChg>
        <pc:picChg chg="add mod modCrop">
          <ac:chgData name="Cormac Lawler" userId="7323a4c0-fcec-40a5-ad54-738bb9db3fc1" providerId="ADAL" clId="{9EA0EA7C-070C-40BA-872D-0D65A9DF265F}" dt="2025-07-08T10:12:00.875" v="880" actId="1035"/>
          <ac:picMkLst>
            <pc:docMk/>
            <pc:sldMk cId="2074293228" sldId="256"/>
            <ac:picMk id="27" creationId="{CA9D2950-5783-68B6-3432-3C9CEF851844}"/>
          </ac:picMkLst>
        </pc:picChg>
        <pc:picChg chg="del">
          <ac:chgData name="Cormac Lawler" userId="7323a4c0-fcec-40a5-ad54-738bb9db3fc1" providerId="ADAL" clId="{9EA0EA7C-070C-40BA-872D-0D65A9DF265F}" dt="2025-07-08T10:07:37.633" v="823" actId="478"/>
          <ac:picMkLst>
            <pc:docMk/>
            <pc:sldMk cId="2074293228" sldId="256"/>
            <ac:picMk id="30" creationId="{99FADDF2-1B6C-C315-D18B-90A4932D762C}"/>
          </ac:picMkLst>
        </pc:picChg>
        <pc:picChg chg="del">
          <ac:chgData name="Cormac Lawler" userId="7323a4c0-fcec-40a5-ad54-738bb9db3fc1" providerId="ADAL" clId="{9EA0EA7C-070C-40BA-872D-0D65A9DF265F}" dt="2025-07-08T10:12:13.681" v="881" actId="478"/>
          <ac:picMkLst>
            <pc:docMk/>
            <pc:sldMk cId="2074293228" sldId="256"/>
            <ac:picMk id="31" creationId="{8AC9163B-7B14-0CCB-3380-CE9AB7F84293}"/>
          </ac:picMkLst>
        </pc:picChg>
        <pc:picChg chg="add mod modCrop">
          <ac:chgData name="Cormac Lawler" userId="7323a4c0-fcec-40a5-ad54-738bb9db3fc1" providerId="ADAL" clId="{9EA0EA7C-070C-40BA-872D-0D65A9DF265F}" dt="2025-07-08T10:13:05.757" v="891" actId="732"/>
          <ac:picMkLst>
            <pc:docMk/>
            <pc:sldMk cId="2074293228" sldId="256"/>
            <ac:picMk id="35" creationId="{6F6B839F-4D44-68AC-7596-8D91EEBDEF9A}"/>
          </ac:picMkLst>
        </pc:picChg>
        <pc:picChg chg="add mod modCrop">
          <ac:chgData name="Cormac Lawler" userId="7323a4c0-fcec-40a5-ad54-738bb9db3fc1" providerId="ADAL" clId="{9EA0EA7C-070C-40BA-872D-0D65A9DF265F}" dt="2025-07-09T08:27:04.008" v="1645" actId="14100"/>
          <ac:picMkLst>
            <pc:docMk/>
            <pc:sldMk cId="2074293228" sldId="256"/>
            <ac:picMk id="37" creationId="{1110C265-E7E6-14C5-D7E9-87E871CE3BA3}"/>
          </ac:picMkLst>
        </pc:picChg>
      </pc:sldChg>
      <pc:sldChg chg="addSp delSp modSp add mod modNotesTx">
        <pc:chgData name="Cormac Lawler" userId="7323a4c0-fcec-40a5-ad54-738bb9db3fc1" providerId="ADAL" clId="{9EA0EA7C-070C-40BA-872D-0D65A9DF265F}" dt="2025-07-09T08:29:11.395" v="1719" actId="20577"/>
        <pc:sldMkLst>
          <pc:docMk/>
          <pc:sldMk cId="2585196747" sldId="257"/>
        </pc:sldMkLst>
        <pc:spChg chg="mod">
          <ac:chgData name="Cormac Lawler" userId="7323a4c0-fcec-40a5-ad54-738bb9db3fc1" providerId="ADAL" clId="{9EA0EA7C-070C-40BA-872D-0D65A9DF265F}" dt="2025-07-03T14:20:10.563" v="137" actId="20577"/>
          <ac:spMkLst>
            <pc:docMk/>
            <pc:sldMk cId="2585196747" sldId="257"/>
            <ac:spMk id="17" creationId="{0A06C66F-8C9A-325E-8BFD-37B7293CEFFA}"/>
          </ac:spMkLst>
        </pc:spChg>
        <pc:spChg chg="mod">
          <ac:chgData name="Cormac Lawler" userId="7323a4c0-fcec-40a5-ad54-738bb9db3fc1" providerId="ADAL" clId="{9EA0EA7C-070C-40BA-872D-0D65A9DF265F}" dt="2025-07-03T14:23:43.049" v="251" actId="1076"/>
          <ac:spMkLst>
            <pc:docMk/>
            <pc:sldMk cId="2585196747" sldId="257"/>
            <ac:spMk id="20" creationId="{37C3DF9C-2B4C-ECF7-57E3-F494C21140BF}"/>
          </ac:spMkLst>
        </pc:spChg>
        <pc:spChg chg="mod">
          <ac:chgData name="Cormac Lawler" userId="7323a4c0-fcec-40a5-ad54-738bb9db3fc1" providerId="ADAL" clId="{9EA0EA7C-070C-40BA-872D-0D65A9DF265F}" dt="2025-07-03T14:20:32.452" v="170" actId="20577"/>
          <ac:spMkLst>
            <pc:docMk/>
            <pc:sldMk cId="2585196747" sldId="257"/>
            <ac:spMk id="21" creationId="{26F84401-74C6-DEAB-BFB4-0F9D20022E5D}"/>
          </ac:spMkLst>
        </pc:spChg>
        <pc:spChg chg="mod">
          <ac:chgData name="Cormac Lawler" userId="7323a4c0-fcec-40a5-ad54-738bb9db3fc1" providerId="ADAL" clId="{9EA0EA7C-070C-40BA-872D-0D65A9DF265F}" dt="2025-07-03T14:23:02.027" v="247"/>
          <ac:spMkLst>
            <pc:docMk/>
            <pc:sldMk cId="2585196747" sldId="257"/>
            <ac:spMk id="25" creationId="{F18B45E0-574A-C38E-48A9-A6D17EAB3E03}"/>
          </ac:spMkLst>
        </pc:spChg>
        <pc:spChg chg="mod">
          <ac:chgData name="Cormac Lawler" userId="7323a4c0-fcec-40a5-ad54-738bb9db3fc1" providerId="ADAL" clId="{9EA0EA7C-070C-40BA-872D-0D65A9DF265F}" dt="2025-07-03T14:20:21.962" v="155" actId="20577"/>
          <ac:spMkLst>
            <pc:docMk/>
            <pc:sldMk cId="2585196747" sldId="257"/>
            <ac:spMk id="28" creationId="{5420B5D2-C665-A9D3-3066-E92A6790FF3F}"/>
          </ac:spMkLst>
        </pc:spChg>
        <pc:spChg chg="mod">
          <ac:chgData name="Cormac Lawler" userId="7323a4c0-fcec-40a5-ad54-738bb9db3fc1" providerId="ADAL" clId="{9EA0EA7C-070C-40BA-872D-0D65A9DF265F}" dt="2025-07-03T14:20:45.072" v="198" actId="20577"/>
          <ac:spMkLst>
            <pc:docMk/>
            <pc:sldMk cId="2585196747" sldId="257"/>
            <ac:spMk id="29" creationId="{30CC3BAE-F12A-4A6C-E950-61DF7F1528CC}"/>
          </ac:spMkLst>
        </pc:spChg>
        <pc:spChg chg="mod">
          <ac:chgData name="Cormac Lawler" userId="7323a4c0-fcec-40a5-ad54-738bb9db3fc1" providerId="ADAL" clId="{9EA0EA7C-070C-40BA-872D-0D65A9DF265F}" dt="2025-07-03T14:24:03.293" v="253" actId="1076"/>
          <ac:spMkLst>
            <pc:docMk/>
            <pc:sldMk cId="2585196747" sldId="257"/>
            <ac:spMk id="33" creationId="{5AE17B4B-C80E-5C1F-A5D9-74F4C26AC143}"/>
          </ac:spMkLst>
        </pc:spChg>
        <pc:spChg chg="mod">
          <ac:chgData name="Cormac Lawler" userId="7323a4c0-fcec-40a5-ad54-738bb9db3fc1" providerId="ADAL" clId="{9EA0EA7C-070C-40BA-872D-0D65A9DF265F}" dt="2025-07-03T14:23:14.083" v="248"/>
          <ac:spMkLst>
            <pc:docMk/>
            <pc:sldMk cId="2585196747" sldId="257"/>
            <ac:spMk id="34" creationId="{A2F7F7B3-A932-B2D1-0710-94AB0B190CB3}"/>
          </ac:spMkLst>
        </pc:spChg>
        <pc:picChg chg="add del mod">
          <ac:chgData name="Cormac Lawler" userId="7323a4c0-fcec-40a5-ad54-738bb9db3fc1" providerId="ADAL" clId="{9EA0EA7C-070C-40BA-872D-0D65A9DF265F}" dt="2025-07-08T10:20:17.151" v="903" actId="478"/>
          <ac:picMkLst>
            <pc:docMk/>
            <pc:sldMk cId="2585196747" sldId="257"/>
            <ac:picMk id="2" creationId="{57F85982-16D6-13FF-D12A-250443250D39}"/>
          </ac:picMkLst>
        </pc:picChg>
        <pc:picChg chg="add del mod">
          <ac:chgData name="Cormac Lawler" userId="7323a4c0-fcec-40a5-ad54-738bb9db3fc1" providerId="ADAL" clId="{9EA0EA7C-070C-40BA-872D-0D65A9DF265F}" dt="2025-07-08T16:09:29.351" v="1515" actId="478"/>
          <ac:picMkLst>
            <pc:docMk/>
            <pc:sldMk cId="2585196747" sldId="257"/>
            <ac:picMk id="3" creationId="{F4261502-819F-FC18-0482-2A2E7007F930}"/>
          </ac:picMkLst>
        </pc:picChg>
        <pc:picChg chg="add del mod">
          <ac:chgData name="Cormac Lawler" userId="7323a4c0-fcec-40a5-ad54-738bb9db3fc1" providerId="ADAL" clId="{9EA0EA7C-070C-40BA-872D-0D65A9DF265F}" dt="2025-07-08T10:19:45.131" v="892" actId="478"/>
          <ac:picMkLst>
            <pc:docMk/>
            <pc:sldMk cId="2585196747" sldId="257"/>
            <ac:picMk id="5" creationId="{6B758047-AFCE-B2CA-4CBD-EA2500779778}"/>
          </ac:picMkLst>
        </pc:picChg>
        <pc:picChg chg="add mod">
          <ac:chgData name="Cormac Lawler" userId="7323a4c0-fcec-40a5-ad54-738bb9db3fc1" providerId="ADAL" clId="{9EA0EA7C-070C-40BA-872D-0D65A9DF265F}" dt="2025-07-03T14:22:48.290" v="246" actId="1036"/>
          <ac:picMkLst>
            <pc:docMk/>
            <pc:sldMk cId="2585196747" sldId="257"/>
            <ac:picMk id="6" creationId="{8372BCA6-02C7-4CD6-525D-E227CA0005EA}"/>
          </ac:picMkLst>
        </pc:picChg>
        <pc:picChg chg="add mod">
          <ac:chgData name="Cormac Lawler" userId="7323a4c0-fcec-40a5-ad54-738bb9db3fc1" providerId="ADAL" clId="{9EA0EA7C-070C-40BA-872D-0D65A9DF265F}" dt="2025-07-08T10:20:10.536" v="902" actId="1037"/>
          <ac:picMkLst>
            <pc:docMk/>
            <pc:sldMk cId="2585196747" sldId="257"/>
            <ac:picMk id="8" creationId="{EEB9E62E-26D7-7E8D-4222-F79095C13AD2}"/>
          </ac:picMkLst>
        </pc:picChg>
        <pc:picChg chg="add del mod modCrop">
          <ac:chgData name="Cormac Lawler" userId="7323a4c0-fcec-40a5-ad54-738bb9db3fc1" providerId="ADAL" clId="{9EA0EA7C-070C-40BA-872D-0D65A9DF265F}" dt="2025-07-08T15:48:40.190" v="1489" actId="478"/>
          <ac:picMkLst>
            <pc:docMk/>
            <pc:sldMk cId="2585196747" sldId="257"/>
            <ac:picMk id="18" creationId="{0681A105-9213-EC31-784A-A1A95FB784EC}"/>
          </ac:picMkLst>
        </pc:picChg>
        <pc:picChg chg="del">
          <ac:chgData name="Cormac Lawler" userId="7323a4c0-fcec-40a5-ad54-738bb9db3fc1" providerId="ADAL" clId="{9EA0EA7C-070C-40BA-872D-0D65A9DF265F}" dt="2025-07-03T14:20:51.146" v="199" actId="478"/>
          <ac:picMkLst>
            <pc:docMk/>
            <pc:sldMk cId="2585196747" sldId="257"/>
            <ac:picMk id="18" creationId="{7E0EF66B-3C6F-B1C8-5D96-D707AFE9D030}"/>
          </ac:picMkLst>
        </pc:picChg>
        <pc:picChg chg="del">
          <ac:chgData name="Cormac Lawler" userId="7323a4c0-fcec-40a5-ad54-738bb9db3fc1" providerId="ADAL" clId="{9EA0EA7C-070C-40BA-872D-0D65A9DF265F}" dt="2025-07-03T14:21:49.325" v="220" actId="478"/>
          <ac:picMkLst>
            <pc:docMk/>
            <pc:sldMk cId="2585196747" sldId="257"/>
            <ac:picMk id="26" creationId="{3651FA9D-6D50-FFC1-8558-C37B7BFD70E0}"/>
          </ac:picMkLst>
        </pc:picChg>
        <pc:picChg chg="add mod modCrop">
          <ac:chgData name="Cormac Lawler" userId="7323a4c0-fcec-40a5-ad54-738bb9db3fc1" providerId="ADAL" clId="{9EA0EA7C-070C-40BA-872D-0D65A9DF265F}" dt="2025-07-08T15:49:33.398" v="1500" actId="1036"/>
          <ac:picMkLst>
            <pc:docMk/>
            <pc:sldMk cId="2585196747" sldId="257"/>
            <ac:picMk id="27" creationId="{7C50380C-E55C-32F5-0F88-3722DFF9B61D}"/>
          </ac:picMkLst>
        </pc:picChg>
        <pc:picChg chg="del">
          <ac:chgData name="Cormac Lawler" userId="7323a4c0-fcec-40a5-ad54-738bb9db3fc1" providerId="ADAL" clId="{9EA0EA7C-070C-40BA-872D-0D65A9DF265F}" dt="2025-07-03T14:21:26.744" v="211" actId="478"/>
          <ac:picMkLst>
            <pc:docMk/>
            <pc:sldMk cId="2585196747" sldId="257"/>
            <ac:picMk id="30" creationId="{99FADDF2-1B6C-C315-D18B-90A4932D762C}"/>
          </ac:picMkLst>
        </pc:picChg>
        <pc:picChg chg="add mod modCrop">
          <ac:chgData name="Cormac Lawler" userId="7323a4c0-fcec-40a5-ad54-738bb9db3fc1" providerId="ADAL" clId="{9EA0EA7C-070C-40BA-872D-0D65A9DF265F}" dt="2025-07-08T16:09:36.474" v="1517" actId="1036"/>
          <ac:picMkLst>
            <pc:docMk/>
            <pc:sldMk cId="2585196747" sldId="257"/>
            <ac:picMk id="31" creationId="{5AB6FFAB-BA54-F8F7-6611-2972D9B7D7B3}"/>
          </ac:picMkLst>
        </pc:picChg>
        <pc:picChg chg="del">
          <ac:chgData name="Cormac Lawler" userId="7323a4c0-fcec-40a5-ad54-738bb9db3fc1" providerId="ADAL" clId="{9EA0EA7C-070C-40BA-872D-0D65A9DF265F}" dt="2025-07-03T14:22:32.370" v="234" actId="478"/>
          <ac:picMkLst>
            <pc:docMk/>
            <pc:sldMk cId="2585196747" sldId="257"/>
            <ac:picMk id="31" creationId="{8AC9163B-7B14-0CCB-3380-CE9AB7F84293}"/>
          </ac:picMkLst>
        </pc:picChg>
      </pc:sldChg>
      <pc:sldChg chg="addSp delSp modSp add mod modNotesTx">
        <pc:chgData name="Cormac Lawler" userId="7323a4c0-fcec-40a5-ad54-738bb9db3fc1" providerId="ADAL" clId="{9EA0EA7C-070C-40BA-872D-0D65A9DF265F}" dt="2025-07-08T15:38:22.357" v="1433" actId="20577"/>
        <pc:sldMkLst>
          <pc:docMk/>
          <pc:sldMk cId="191799042" sldId="258"/>
        </pc:sldMkLst>
        <pc:spChg chg="mod">
          <ac:chgData name="Cormac Lawler" userId="7323a4c0-fcec-40a5-ad54-738bb9db3fc1" providerId="ADAL" clId="{9EA0EA7C-070C-40BA-872D-0D65A9DF265F}" dt="2025-07-03T14:24:39.502" v="278" actId="20577"/>
          <ac:spMkLst>
            <pc:docMk/>
            <pc:sldMk cId="191799042" sldId="258"/>
            <ac:spMk id="17" creationId="{0A06C66F-8C9A-325E-8BFD-37B7293CEFFA}"/>
          </ac:spMkLst>
        </pc:spChg>
        <pc:spChg chg="mod">
          <ac:chgData name="Cormac Lawler" userId="7323a4c0-fcec-40a5-ad54-738bb9db3fc1" providerId="ADAL" clId="{9EA0EA7C-070C-40BA-872D-0D65A9DF265F}" dt="2025-07-03T14:28:32.051" v="420" actId="1035"/>
          <ac:spMkLst>
            <pc:docMk/>
            <pc:sldMk cId="191799042" sldId="258"/>
            <ac:spMk id="20" creationId="{37C3DF9C-2B4C-ECF7-57E3-F494C21140BF}"/>
          </ac:spMkLst>
        </pc:spChg>
        <pc:spChg chg="mod">
          <ac:chgData name="Cormac Lawler" userId="7323a4c0-fcec-40a5-ad54-738bb9db3fc1" providerId="ADAL" clId="{9EA0EA7C-070C-40BA-872D-0D65A9DF265F}" dt="2025-07-03T14:25:22.618" v="339" actId="20577"/>
          <ac:spMkLst>
            <pc:docMk/>
            <pc:sldMk cId="191799042" sldId="258"/>
            <ac:spMk id="21" creationId="{26F84401-74C6-DEAB-BFB4-0F9D20022E5D}"/>
          </ac:spMkLst>
        </pc:spChg>
        <pc:spChg chg="mod">
          <ac:chgData name="Cormac Lawler" userId="7323a4c0-fcec-40a5-ad54-738bb9db3fc1" providerId="ADAL" clId="{9EA0EA7C-070C-40BA-872D-0D65A9DF265F}" dt="2025-07-03T14:28:56.814" v="424" actId="1037"/>
          <ac:spMkLst>
            <pc:docMk/>
            <pc:sldMk cId="191799042" sldId="258"/>
            <ac:spMk id="25" creationId="{F18B45E0-574A-C38E-48A9-A6D17EAB3E03}"/>
          </ac:spMkLst>
        </pc:spChg>
        <pc:spChg chg="mod">
          <ac:chgData name="Cormac Lawler" userId="7323a4c0-fcec-40a5-ad54-738bb9db3fc1" providerId="ADAL" clId="{9EA0EA7C-070C-40BA-872D-0D65A9DF265F}" dt="2025-07-03T14:24:57.832" v="311" actId="20577"/>
          <ac:spMkLst>
            <pc:docMk/>
            <pc:sldMk cId="191799042" sldId="258"/>
            <ac:spMk id="28" creationId="{5420B5D2-C665-A9D3-3066-E92A6790FF3F}"/>
          </ac:spMkLst>
        </pc:spChg>
        <pc:spChg chg="mod">
          <ac:chgData name="Cormac Lawler" userId="7323a4c0-fcec-40a5-ad54-738bb9db3fc1" providerId="ADAL" clId="{9EA0EA7C-070C-40BA-872D-0D65A9DF265F}" dt="2025-07-03T14:25:30.373" v="352" actId="20577"/>
          <ac:spMkLst>
            <pc:docMk/>
            <pc:sldMk cId="191799042" sldId="258"/>
            <ac:spMk id="29" creationId="{30CC3BAE-F12A-4A6C-E950-61DF7F1528CC}"/>
          </ac:spMkLst>
        </pc:spChg>
        <pc:spChg chg="mod">
          <ac:chgData name="Cormac Lawler" userId="7323a4c0-fcec-40a5-ad54-738bb9db3fc1" providerId="ADAL" clId="{9EA0EA7C-070C-40BA-872D-0D65A9DF265F}" dt="2025-07-03T14:28:25.323" v="417" actId="1035"/>
          <ac:spMkLst>
            <pc:docMk/>
            <pc:sldMk cId="191799042" sldId="258"/>
            <ac:spMk id="33" creationId="{5AE17B4B-C80E-5C1F-A5D9-74F4C26AC143}"/>
          </ac:spMkLst>
        </pc:spChg>
        <pc:spChg chg="mod">
          <ac:chgData name="Cormac Lawler" userId="7323a4c0-fcec-40a5-ad54-738bb9db3fc1" providerId="ADAL" clId="{9EA0EA7C-070C-40BA-872D-0D65A9DF265F}" dt="2025-07-03T14:29:13.023" v="426" actId="1076"/>
          <ac:spMkLst>
            <pc:docMk/>
            <pc:sldMk cId="191799042" sldId="258"/>
            <ac:spMk id="34" creationId="{A2F7F7B3-A932-B2D1-0710-94AB0B190CB3}"/>
          </ac:spMkLst>
        </pc:spChg>
        <pc:picChg chg="add mod">
          <ac:chgData name="Cormac Lawler" userId="7323a4c0-fcec-40a5-ad54-738bb9db3fc1" providerId="ADAL" clId="{9EA0EA7C-070C-40BA-872D-0D65A9DF265F}" dt="2025-07-03T14:26:05.169" v="365" actId="1035"/>
          <ac:picMkLst>
            <pc:docMk/>
            <pc:sldMk cId="191799042" sldId="258"/>
            <ac:picMk id="2" creationId="{CB5145D7-2F25-A644-034F-567063CCA544}"/>
          </ac:picMkLst>
        </pc:picChg>
        <pc:picChg chg="add mod">
          <ac:chgData name="Cormac Lawler" userId="7323a4c0-fcec-40a5-ad54-738bb9db3fc1" providerId="ADAL" clId="{9EA0EA7C-070C-40BA-872D-0D65A9DF265F}" dt="2025-07-03T14:26:33.448" v="376" actId="1076"/>
          <ac:picMkLst>
            <pc:docMk/>
            <pc:sldMk cId="191799042" sldId="258"/>
            <ac:picMk id="3" creationId="{A5596B4B-C4D5-8528-93B7-853253BE5D83}"/>
          </ac:picMkLst>
        </pc:picChg>
        <pc:picChg chg="add mod">
          <ac:chgData name="Cormac Lawler" userId="7323a4c0-fcec-40a5-ad54-738bb9db3fc1" providerId="ADAL" clId="{9EA0EA7C-070C-40BA-872D-0D65A9DF265F}" dt="2025-07-03T14:26:53.813" v="386" actId="1036"/>
          <ac:picMkLst>
            <pc:docMk/>
            <pc:sldMk cId="191799042" sldId="258"/>
            <ac:picMk id="5" creationId="{4CCD843B-A794-0F24-02DD-CE205B0514CC}"/>
          </ac:picMkLst>
        </pc:picChg>
        <pc:picChg chg="add del mod">
          <ac:chgData name="Cormac Lawler" userId="7323a4c0-fcec-40a5-ad54-738bb9db3fc1" providerId="ADAL" clId="{9EA0EA7C-070C-40BA-872D-0D65A9DF265F}" dt="2025-07-08T10:35:47.858" v="919" actId="478"/>
          <ac:picMkLst>
            <pc:docMk/>
            <pc:sldMk cId="191799042" sldId="258"/>
            <ac:picMk id="6" creationId="{DA100455-4894-7089-7A3D-C4999AB8F782}"/>
          </ac:picMkLst>
        </pc:picChg>
        <pc:picChg chg="add mod modCrop">
          <ac:chgData name="Cormac Lawler" userId="7323a4c0-fcec-40a5-ad54-738bb9db3fc1" providerId="ADAL" clId="{9EA0EA7C-070C-40BA-872D-0D65A9DF265F}" dt="2025-07-08T10:36:52.152" v="935" actId="1036"/>
          <ac:picMkLst>
            <pc:docMk/>
            <pc:sldMk cId="191799042" sldId="258"/>
            <ac:picMk id="8" creationId="{5F473531-0A12-DD83-A9F2-445813F48C76}"/>
          </ac:picMkLst>
        </pc:picChg>
        <pc:picChg chg="del">
          <ac:chgData name="Cormac Lawler" userId="7323a4c0-fcec-40a5-ad54-738bb9db3fc1" providerId="ADAL" clId="{9EA0EA7C-070C-40BA-872D-0D65A9DF265F}" dt="2025-07-03T14:25:52.952" v="353" actId="478"/>
          <ac:picMkLst>
            <pc:docMk/>
            <pc:sldMk cId="191799042" sldId="258"/>
            <ac:picMk id="18" creationId="{7E0EF66B-3C6F-B1C8-5D96-D707AFE9D030}"/>
          </ac:picMkLst>
        </pc:picChg>
        <pc:picChg chg="del">
          <ac:chgData name="Cormac Lawler" userId="7323a4c0-fcec-40a5-ad54-738bb9db3fc1" providerId="ADAL" clId="{9EA0EA7C-070C-40BA-872D-0D65A9DF265F}" dt="2025-07-03T14:26:43.597" v="377" actId="478"/>
          <ac:picMkLst>
            <pc:docMk/>
            <pc:sldMk cId="191799042" sldId="258"/>
            <ac:picMk id="26" creationId="{3651FA9D-6D50-FFC1-8558-C37B7BFD70E0}"/>
          </ac:picMkLst>
        </pc:picChg>
        <pc:picChg chg="del">
          <ac:chgData name="Cormac Lawler" userId="7323a4c0-fcec-40a5-ad54-738bb9db3fc1" providerId="ADAL" clId="{9EA0EA7C-070C-40BA-872D-0D65A9DF265F}" dt="2025-07-03T14:26:11.799" v="366" actId="478"/>
          <ac:picMkLst>
            <pc:docMk/>
            <pc:sldMk cId="191799042" sldId="258"/>
            <ac:picMk id="30" creationId="{99FADDF2-1B6C-C315-D18B-90A4932D762C}"/>
          </ac:picMkLst>
        </pc:picChg>
        <pc:picChg chg="del">
          <ac:chgData name="Cormac Lawler" userId="7323a4c0-fcec-40a5-ad54-738bb9db3fc1" providerId="ADAL" clId="{9EA0EA7C-070C-40BA-872D-0D65A9DF265F}" dt="2025-07-03T14:27:03.677" v="387" actId="478"/>
          <ac:picMkLst>
            <pc:docMk/>
            <pc:sldMk cId="191799042" sldId="258"/>
            <ac:picMk id="31" creationId="{8AC9163B-7B14-0CCB-3380-CE9AB7F84293}"/>
          </ac:picMkLst>
        </pc:picChg>
      </pc:sldChg>
      <pc:sldChg chg="addSp delSp modSp add mod ord modNotesTx">
        <pc:chgData name="Cormac Lawler" userId="7323a4c0-fcec-40a5-ad54-738bb9db3fc1" providerId="ADAL" clId="{9EA0EA7C-070C-40BA-872D-0D65A9DF265F}" dt="2025-07-09T08:29:06.650" v="1712" actId="20577"/>
        <pc:sldMkLst>
          <pc:docMk/>
          <pc:sldMk cId="2637329552" sldId="259"/>
        </pc:sldMkLst>
        <pc:spChg chg="mod">
          <ac:chgData name="Cormac Lawler" userId="7323a4c0-fcec-40a5-ad54-738bb9db3fc1" providerId="ADAL" clId="{9EA0EA7C-070C-40BA-872D-0D65A9DF265F}" dt="2025-07-03T14:15:39.771" v="32" actId="20577"/>
          <ac:spMkLst>
            <pc:docMk/>
            <pc:sldMk cId="2637329552" sldId="259"/>
            <ac:spMk id="17" creationId="{0A06C66F-8C9A-325E-8BFD-37B7293CEFFA}"/>
          </ac:spMkLst>
        </pc:spChg>
        <pc:spChg chg="mod">
          <ac:chgData name="Cormac Lawler" userId="7323a4c0-fcec-40a5-ad54-738bb9db3fc1" providerId="ADAL" clId="{9EA0EA7C-070C-40BA-872D-0D65A9DF265F}" dt="2025-07-03T14:18:39.475" v="115" actId="113"/>
          <ac:spMkLst>
            <pc:docMk/>
            <pc:sldMk cId="2637329552" sldId="259"/>
            <ac:spMk id="20" creationId="{37C3DF9C-2B4C-ECF7-57E3-F494C21140BF}"/>
          </ac:spMkLst>
        </pc:spChg>
        <pc:spChg chg="mod">
          <ac:chgData name="Cormac Lawler" userId="7323a4c0-fcec-40a5-ad54-738bb9db3fc1" providerId="ADAL" clId="{9EA0EA7C-070C-40BA-872D-0D65A9DF265F}" dt="2025-07-03T14:16:06.473" v="74" actId="20577"/>
          <ac:spMkLst>
            <pc:docMk/>
            <pc:sldMk cId="2637329552" sldId="259"/>
            <ac:spMk id="21" creationId="{26F84401-74C6-DEAB-BFB4-0F9D20022E5D}"/>
          </ac:spMkLst>
        </pc:spChg>
        <pc:spChg chg="mod">
          <ac:chgData name="Cormac Lawler" userId="7323a4c0-fcec-40a5-ad54-738bb9db3fc1" providerId="ADAL" clId="{9EA0EA7C-070C-40BA-872D-0D65A9DF265F}" dt="2025-07-03T14:19:22.938" v="118"/>
          <ac:spMkLst>
            <pc:docMk/>
            <pc:sldMk cId="2637329552" sldId="259"/>
            <ac:spMk id="25" creationId="{F18B45E0-574A-C38E-48A9-A6D17EAB3E03}"/>
          </ac:spMkLst>
        </pc:spChg>
        <pc:spChg chg="mod">
          <ac:chgData name="Cormac Lawler" userId="7323a4c0-fcec-40a5-ad54-738bb9db3fc1" providerId="ADAL" clId="{9EA0EA7C-070C-40BA-872D-0D65A9DF265F}" dt="2025-07-03T14:15:53.016" v="55" actId="20577"/>
          <ac:spMkLst>
            <pc:docMk/>
            <pc:sldMk cId="2637329552" sldId="259"/>
            <ac:spMk id="28" creationId="{5420B5D2-C665-A9D3-3066-E92A6790FF3F}"/>
          </ac:spMkLst>
        </pc:spChg>
        <pc:spChg chg="mod">
          <ac:chgData name="Cormac Lawler" userId="7323a4c0-fcec-40a5-ad54-738bb9db3fc1" providerId="ADAL" clId="{9EA0EA7C-070C-40BA-872D-0D65A9DF265F}" dt="2025-07-03T14:16:16.770" v="92" actId="20577"/>
          <ac:spMkLst>
            <pc:docMk/>
            <pc:sldMk cId="2637329552" sldId="259"/>
            <ac:spMk id="29" creationId="{30CC3BAE-F12A-4A6C-E950-61DF7F1528CC}"/>
          </ac:spMkLst>
        </pc:spChg>
        <pc:spChg chg="mod">
          <ac:chgData name="Cormac Lawler" userId="7323a4c0-fcec-40a5-ad54-738bb9db3fc1" providerId="ADAL" clId="{9EA0EA7C-070C-40BA-872D-0D65A9DF265F}" dt="2025-07-03T14:19:04.982" v="117" actId="1076"/>
          <ac:spMkLst>
            <pc:docMk/>
            <pc:sldMk cId="2637329552" sldId="259"/>
            <ac:spMk id="33" creationId="{5AE17B4B-C80E-5C1F-A5D9-74F4C26AC143}"/>
          </ac:spMkLst>
        </pc:spChg>
        <pc:spChg chg="mod">
          <ac:chgData name="Cormac Lawler" userId="7323a4c0-fcec-40a5-ad54-738bb9db3fc1" providerId="ADAL" clId="{9EA0EA7C-070C-40BA-872D-0D65A9DF265F}" dt="2025-07-03T14:19:35.825" v="119"/>
          <ac:spMkLst>
            <pc:docMk/>
            <pc:sldMk cId="2637329552" sldId="259"/>
            <ac:spMk id="34" creationId="{A2F7F7B3-A932-B2D1-0710-94AB0B190CB3}"/>
          </ac:spMkLst>
        </pc:spChg>
        <pc:picChg chg="add del mod">
          <ac:chgData name="Cormac Lawler" userId="7323a4c0-fcec-40a5-ad54-738bb9db3fc1" providerId="ADAL" clId="{9EA0EA7C-070C-40BA-872D-0D65A9DF265F}" dt="2025-07-08T09:54:55.542" v="761" actId="478"/>
          <ac:picMkLst>
            <pc:docMk/>
            <pc:sldMk cId="2637329552" sldId="259"/>
            <ac:picMk id="2" creationId="{83DF9634-A6E1-B439-7453-29414524BB9D}"/>
          </ac:picMkLst>
        </pc:picChg>
        <pc:picChg chg="add del mod">
          <ac:chgData name="Cormac Lawler" userId="7323a4c0-fcec-40a5-ad54-738bb9db3fc1" providerId="ADAL" clId="{9EA0EA7C-070C-40BA-872D-0D65A9DF265F}" dt="2025-07-08T10:02:14.657" v="779" actId="478"/>
          <ac:picMkLst>
            <pc:docMk/>
            <pc:sldMk cId="2637329552" sldId="259"/>
            <ac:picMk id="3" creationId="{F4F58B9A-BD07-FE93-12D0-457C2A2438EB}"/>
          </ac:picMkLst>
        </pc:picChg>
        <pc:picChg chg="add del mod">
          <ac:chgData name="Cormac Lawler" userId="7323a4c0-fcec-40a5-ad54-738bb9db3fc1" providerId="ADAL" clId="{9EA0EA7C-070C-40BA-872D-0D65A9DF265F}" dt="2025-07-08T10:05:45.178" v="797" actId="478"/>
          <ac:picMkLst>
            <pc:docMk/>
            <pc:sldMk cId="2637329552" sldId="259"/>
            <ac:picMk id="5" creationId="{0365D1D3-D75D-8FCD-C0EA-CF79BC8D9E85}"/>
          </ac:picMkLst>
        </pc:picChg>
        <pc:picChg chg="add mod">
          <ac:chgData name="Cormac Lawler" userId="7323a4c0-fcec-40a5-ad54-738bb9db3fc1" providerId="ADAL" clId="{9EA0EA7C-070C-40BA-872D-0D65A9DF265F}" dt="2025-07-03T14:17:42.190" v="110" actId="1076"/>
          <ac:picMkLst>
            <pc:docMk/>
            <pc:sldMk cId="2637329552" sldId="259"/>
            <ac:picMk id="6" creationId="{541FAD06-67CB-751D-240C-F8934898BC02}"/>
          </ac:picMkLst>
        </pc:picChg>
        <pc:picChg chg="add del mod modCrop">
          <ac:chgData name="Cormac Lawler" userId="7323a4c0-fcec-40a5-ad54-738bb9db3fc1" providerId="ADAL" clId="{9EA0EA7C-070C-40BA-872D-0D65A9DF265F}" dt="2025-07-08T16:21:46.801" v="1539" actId="478"/>
          <ac:picMkLst>
            <pc:docMk/>
            <pc:sldMk cId="2637329552" sldId="259"/>
            <ac:picMk id="8" creationId="{2330DBFE-80C5-2BB1-584C-48881E350F69}"/>
          </ac:picMkLst>
        </pc:picChg>
        <pc:picChg chg="del">
          <ac:chgData name="Cormac Lawler" userId="7323a4c0-fcec-40a5-ad54-738bb9db3fc1" providerId="ADAL" clId="{9EA0EA7C-070C-40BA-872D-0D65A9DF265F}" dt="2025-07-03T14:16:29.047" v="93" actId="478"/>
          <ac:picMkLst>
            <pc:docMk/>
            <pc:sldMk cId="2637329552" sldId="259"/>
            <ac:picMk id="18" creationId="{7E0EF66B-3C6F-B1C8-5D96-D707AFE9D030}"/>
          </ac:picMkLst>
        </pc:picChg>
        <pc:picChg chg="add mod modCrop">
          <ac:chgData name="Cormac Lawler" userId="7323a4c0-fcec-40a5-ad54-738bb9db3fc1" providerId="ADAL" clId="{9EA0EA7C-070C-40BA-872D-0D65A9DF265F}" dt="2025-07-08T10:02:24.424" v="788" actId="1035"/>
          <ac:picMkLst>
            <pc:docMk/>
            <pc:sldMk cId="2637329552" sldId="259"/>
            <ac:picMk id="18" creationId="{E9AE85F1-6767-B233-5FC8-BF932E6EBE7E}"/>
          </ac:picMkLst>
        </pc:picChg>
        <pc:picChg chg="del">
          <ac:chgData name="Cormac Lawler" userId="7323a4c0-fcec-40a5-ad54-738bb9db3fc1" providerId="ADAL" clId="{9EA0EA7C-070C-40BA-872D-0D65A9DF265F}" dt="2025-07-03T14:17:06.450" v="101" actId="478"/>
          <ac:picMkLst>
            <pc:docMk/>
            <pc:sldMk cId="2637329552" sldId="259"/>
            <ac:picMk id="26" creationId="{3651FA9D-6D50-FFC1-8558-C37B7BFD70E0}"/>
          </ac:picMkLst>
        </pc:picChg>
        <pc:picChg chg="add mod modCrop">
          <ac:chgData name="Cormac Lawler" userId="7323a4c0-fcec-40a5-ad54-738bb9db3fc1" providerId="ADAL" clId="{9EA0EA7C-070C-40BA-872D-0D65A9DF265F}" dt="2025-07-08T10:06:03.190" v="807" actId="1037"/>
          <ac:picMkLst>
            <pc:docMk/>
            <pc:sldMk cId="2637329552" sldId="259"/>
            <ac:picMk id="27" creationId="{70181E08-908C-9909-F99A-230FF5D30E0D}"/>
          </ac:picMkLst>
        </pc:picChg>
        <pc:picChg chg="del">
          <ac:chgData name="Cormac Lawler" userId="7323a4c0-fcec-40a5-ad54-738bb9db3fc1" providerId="ADAL" clId="{9EA0EA7C-070C-40BA-872D-0D65A9DF265F}" dt="2025-07-03T14:16:45.431" v="97" actId="478"/>
          <ac:picMkLst>
            <pc:docMk/>
            <pc:sldMk cId="2637329552" sldId="259"/>
            <ac:picMk id="30" creationId="{99FADDF2-1B6C-C315-D18B-90A4932D762C}"/>
          </ac:picMkLst>
        </pc:picChg>
        <pc:picChg chg="add mod modCrop">
          <ac:chgData name="Cormac Lawler" userId="7323a4c0-fcec-40a5-ad54-738bb9db3fc1" providerId="ADAL" clId="{9EA0EA7C-070C-40BA-872D-0D65A9DF265F}" dt="2025-07-08T16:22:35.915" v="1548" actId="732"/>
          <ac:picMkLst>
            <pc:docMk/>
            <pc:sldMk cId="2637329552" sldId="259"/>
            <ac:picMk id="31" creationId="{0317C94B-F162-BFC7-809F-6F1B0D73E463}"/>
          </ac:picMkLst>
        </pc:picChg>
        <pc:picChg chg="del">
          <ac:chgData name="Cormac Lawler" userId="7323a4c0-fcec-40a5-ad54-738bb9db3fc1" providerId="ADAL" clId="{9EA0EA7C-070C-40BA-872D-0D65A9DF265F}" dt="2025-07-03T14:17:24.537" v="105" actId="478"/>
          <ac:picMkLst>
            <pc:docMk/>
            <pc:sldMk cId="2637329552" sldId="259"/>
            <ac:picMk id="31" creationId="{8AC9163B-7B14-0CCB-3380-CE9AB7F84293}"/>
          </ac:picMkLst>
        </pc:picChg>
      </pc:sldChg>
      <pc:sldChg chg="addSp delSp modSp add mod modNotesTx">
        <pc:chgData name="Cormac Lawler" userId="7323a4c0-fcec-40a5-ad54-738bb9db3fc1" providerId="ADAL" clId="{9EA0EA7C-070C-40BA-872D-0D65A9DF265F}" dt="2025-07-08T15:33:08.439" v="1343" actId="20577"/>
        <pc:sldMkLst>
          <pc:docMk/>
          <pc:sldMk cId="3055607692" sldId="260"/>
        </pc:sldMkLst>
        <pc:spChg chg="mod">
          <ac:chgData name="Cormac Lawler" userId="7323a4c0-fcec-40a5-ad54-738bb9db3fc1" providerId="ADAL" clId="{9EA0EA7C-070C-40BA-872D-0D65A9DF265F}" dt="2025-07-03T14:30:12.604" v="458" actId="20577"/>
          <ac:spMkLst>
            <pc:docMk/>
            <pc:sldMk cId="3055607692" sldId="260"/>
            <ac:spMk id="17" creationId="{0A06C66F-8C9A-325E-8BFD-37B7293CEFFA}"/>
          </ac:spMkLst>
        </pc:spChg>
        <pc:spChg chg="mod">
          <ac:chgData name="Cormac Lawler" userId="7323a4c0-fcec-40a5-ad54-738bb9db3fc1" providerId="ADAL" clId="{9EA0EA7C-070C-40BA-872D-0D65A9DF265F}" dt="2025-07-03T14:32:54.309" v="582" actId="1076"/>
          <ac:spMkLst>
            <pc:docMk/>
            <pc:sldMk cId="3055607692" sldId="260"/>
            <ac:spMk id="20" creationId="{37C3DF9C-2B4C-ECF7-57E3-F494C21140BF}"/>
          </ac:spMkLst>
        </pc:spChg>
        <pc:spChg chg="mod">
          <ac:chgData name="Cormac Lawler" userId="7323a4c0-fcec-40a5-ad54-738bb9db3fc1" providerId="ADAL" clId="{9EA0EA7C-070C-40BA-872D-0D65A9DF265F}" dt="2025-07-03T14:30:46.892" v="529" actId="20577"/>
          <ac:spMkLst>
            <pc:docMk/>
            <pc:sldMk cId="3055607692" sldId="260"/>
            <ac:spMk id="21" creationId="{26F84401-74C6-DEAB-BFB4-0F9D20022E5D}"/>
          </ac:spMkLst>
        </pc:spChg>
        <pc:spChg chg="mod">
          <ac:chgData name="Cormac Lawler" userId="7323a4c0-fcec-40a5-ad54-738bb9db3fc1" providerId="ADAL" clId="{9EA0EA7C-070C-40BA-872D-0D65A9DF265F}" dt="2025-07-03T14:33:23.154" v="585"/>
          <ac:spMkLst>
            <pc:docMk/>
            <pc:sldMk cId="3055607692" sldId="260"/>
            <ac:spMk id="25" creationId="{F18B45E0-574A-C38E-48A9-A6D17EAB3E03}"/>
          </ac:spMkLst>
        </pc:spChg>
        <pc:spChg chg="mod">
          <ac:chgData name="Cormac Lawler" userId="7323a4c0-fcec-40a5-ad54-738bb9db3fc1" providerId="ADAL" clId="{9EA0EA7C-070C-40BA-872D-0D65A9DF265F}" dt="2025-07-03T14:30:28.451" v="493" actId="20577"/>
          <ac:spMkLst>
            <pc:docMk/>
            <pc:sldMk cId="3055607692" sldId="260"/>
            <ac:spMk id="28" creationId="{5420B5D2-C665-A9D3-3066-E92A6790FF3F}"/>
          </ac:spMkLst>
        </pc:spChg>
        <pc:spChg chg="mod">
          <ac:chgData name="Cormac Lawler" userId="7323a4c0-fcec-40a5-ad54-738bb9db3fc1" providerId="ADAL" clId="{9EA0EA7C-070C-40BA-872D-0D65A9DF265F}" dt="2025-07-03T14:31:00.538" v="540" actId="20577"/>
          <ac:spMkLst>
            <pc:docMk/>
            <pc:sldMk cId="3055607692" sldId="260"/>
            <ac:spMk id="29" creationId="{30CC3BAE-F12A-4A6C-E950-61DF7F1528CC}"/>
          </ac:spMkLst>
        </pc:spChg>
        <pc:spChg chg="mod">
          <ac:chgData name="Cormac Lawler" userId="7323a4c0-fcec-40a5-ad54-738bb9db3fc1" providerId="ADAL" clId="{9EA0EA7C-070C-40BA-872D-0D65A9DF265F}" dt="2025-07-03T14:33:09.220" v="584" actId="1076"/>
          <ac:spMkLst>
            <pc:docMk/>
            <pc:sldMk cId="3055607692" sldId="260"/>
            <ac:spMk id="33" creationId="{5AE17B4B-C80E-5C1F-A5D9-74F4C26AC143}"/>
          </ac:spMkLst>
        </pc:spChg>
        <pc:spChg chg="mod">
          <ac:chgData name="Cormac Lawler" userId="7323a4c0-fcec-40a5-ad54-738bb9db3fc1" providerId="ADAL" clId="{9EA0EA7C-070C-40BA-872D-0D65A9DF265F}" dt="2025-07-03T14:34:00.512" v="592" actId="20577"/>
          <ac:spMkLst>
            <pc:docMk/>
            <pc:sldMk cId="3055607692" sldId="260"/>
            <ac:spMk id="34" creationId="{A2F7F7B3-A932-B2D1-0710-94AB0B190CB3}"/>
          </ac:spMkLst>
        </pc:spChg>
        <pc:picChg chg="add del mod">
          <ac:chgData name="Cormac Lawler" userId="7323a4c0-fcec-40a5-ad54-738bb9db3fc1" providerId="ADAL" clId="{9EA0EA7C-070C-40BA-872D-0D65A9DF265F}" dt="2025-07-08T10:49:37.233" v="936" actId="478"/>
          <ac:picMkLst>
            <pc:docMk/>
            <pc:sldMk cId="3055607692" sldId="260"/>
            <ac:picMk id="2" creationId="{C7F7FDE7-BBB3-BDE6-1F98-7CCF1962EA50}"/>
          </ac:picMkLst>
        </pc:picChg>
        <pc:picChg chg="add del mod">
          <ac:chgData name="Cormac Lawler" userId="7323a4c0-fcec-40a5-ad54-738bb9db3fc1" providerId="ADAL" clId="{9EA0EA7C-070C-40BA-872D-0D65A9DF265F}" dt="2025-07-08T10:51:42.432" v="952" actId="478"/>
          <ac:picMkLst>
            <pc:docMk/>
            <pc:sldMk cId="3055607692" sldId="260"/>
            <ac:picMk id="3" creationId="{A670E8DA-855F-9BB3-8A4D-6CA771F62E66}"/>
          </ac:picMkLst>
        </pc:picChg>
        <pc:picChg chg="add del mod">
          <ac:chgData name="Cormac Lawler" userId="7323a4c0-fcec-40a5-ad54-738bb9db3fc1" providerId="ADAL" clId="{9EA0EA7C-070C-40BA-872D-0D65A9DF265F}" dt="2025-07-08T15:31:14.513" v="1256" actId="478"/>
          <ac:picMkLst>
            <pc:docMk/>
            <pc:sldMk cId="3055607692" sldId="260"/>
            <ac:picMk id="5" creationId="{784165D4-6B8B-E64F-1382-6DD9CCDD4837}"/>
          </ac:picMkLst>
        </pc:picChg>
        <pc:picChg chg="add mod">
          <ac:chgData name="Cormac Lawler" userId="7323a4c0-fcec-40a5-ad54-738bb9db3fc1" providerId="ADAL" clId="{9EA0EA7C-070C-40BA-872D-0D65A9DF265F}" dt="2025-07-03T14:32:29.892" v="580" actId="1036"/>
          <ac:picMkLst>
            <pc:docMk/>
            <pc:sldMk cId="3055607692" sldId="260"/>
            <ac:picMk id="6" creationId="{8EF788A1-9142-AF5B-960F-73033930BDBB}"/>
          </ac:picMkLst>
        </pc:picChg>
        <pc:picChg chg="add del mod modCrop">
          <ac:chgData name="Cormac Lawler" userId="7323a4c0-fcec-40a5-ad54-738bb9db3fc1" providerId="ADAL" clId="{9EA0EA7C-070C-40BA-872D-0D65A9DF265F}" dt="2025-07-08T13:44:05.113" v="1196" actId="478"/>
          <ac:picMkLst>
            <pc:docMk/>
            <pc:sldMk cId="3055607692" sldId="260"/>
            <ac:picMk id="8" creationId="{8478826F-3E82-053B-5E47-530006050E83}"/>
          </ac:picMkLst>
        </pc:picChg>
        <pc:picChg chg="del">
          <ac:chgData name="Cormac Lawler" userId="7323a4c0-fcec-40a5-ad54-738bb9db3fc1" providerId="ADAL" clId="{9EA0EA7C-070C-40BA-872D-0D65A9DF265F}" dt="2025-07-03T14:31:08.778" v="541" actId="478"/>
          <ac:picMkLst>
            <pc:docMk/>
            <pc:sldMk cId="3055607692" sldId="260"/>
            <ac:picMk id="18" creationId="{7E0EF66B-3C6F-B1C8-5D96-D707AFE9D030}"/>
          </ac:picMkLst>
        </pc:picChg>
        <pc:picChg chg="add del mod modCrop">
          <ac:chgData name="Cormac Lawler" userId="7323a4c0-fcec-40a5-ad54-738bb9db3fc1" providerId="ADAL" clId="{9EA0EA7C-070C-40BA-872D-0D65A9DF265F}" dt="2025-07-08T14:37:21.870" v="1246" actId="478"/>
          <ac:picMkLst>
            <pc:docMk/>
            <pc:sldMk cId="3055607692" sldId="260"/>
            <ac:picMk id="18" creationId="{EA88D756-8FA8-D49C-269E-BCC41F8C3B28}"/>
          </ac:picMkLst>
        </pc:picChg>
        <pc:picChg chg="del">
          <ac:chgData name="Cormac Lawler" userId="7323a4c0-fcec-40a5-ad54-738bb9db3fc1" providerId="ADAL" clId="{9EA0EA7C-070C-40BA-872D-0D65A9DF265F}" dt="2025-07-03T14:31:54.388" v="559" actId="478"/>
          <ac:picMkLst>
            <pc:docMk/>
            <pc:sldMk cId="3055607692" sldId="260"/>
            <ac:picMk id="26" creationId="{3651FA9D-6D50-FFC1-8558-C37B7BFD70E0}"/>
          </ac:picMkLst>
        </pc:picChg>
        <pc:picChg chg="add mod modCrop">
          <ac:chgData name="Cormac Lawler" userId="7323a4c0-fcec-40a5-ad54-738bb9db3fc1" providerId="ADAL" clId="{9EA0EA7C-070C-40BA-872D-0D65A9DF265F}" dt="2025-07-08T13:44:54.886" v="1225" actId="1036"/>
          <ac:picMkLst>
            <pc:docMk/>
            <pc:sldMk cId="3055607692" sldId="260"/>
            <ac:picMk id="27" creationId="{7E8FE0D2-F565-19D1-3439-0BB256D767E0}"/>
          </ac:picMkLst>
        </pc:picChg>
        <pc:picChg chg="del">
          <ac:chgData name="Cormac Lawler" userId="7323a4c0-fcec-40a5-ad54-738bb9db3fc1" providerId="ADAL" clId="{9EA0EA7C-070C-40BA-872D-0D65A9DF265F}" dt="2025-07-03T14:31:31.472" v="552" actId="478"/>
          <ac:picMkLst>
            <pc:docMk/>
            <pc:sldMk cId="3055607692" sldId="260"/>
            <ac:picMk id="30" creationId="{99FADDF2-1B6C-C315-D18B-90A4932D762C}"/>
          </ac:picMkLst>
        </pc:picChg>
        <pc:picChg chg="del">
          <ac:chgData name="Cormac Lawler" userId="7323a4c0-fcec-40a5-ad54-738bb9db3fc1" providerId="ADAL" clId="{9EA0EA7C-070C-40BA-872D-0D65A9DF265F}" dt="2025-07-03T14:32:15.894" v="573" actId="478"/>
          <ac:picMkLst>
            <pc:docMk/>
            <pc:sldMk cId="3055607692" sldId="260"/>
            <ac:picMk id="31" creationId="{8AC9163B-7B14-0CCB-3380-CE9AB7F84293}"/>
          </ac:picMkLst>
        </pc:picChg>
        <pc:picChg chg="add mod modCrop">
          <ac:chgData name="Cormac Lawler" userId="7323a4c0-fcec-40a5-ad54-738bb9db3fc1" providerId="ADAL" clId="{9EA0EA7C-070C-40BA-872D-0D65A9DF265F}" dt="2025-07-08T14:38:12.385" v="1255" actId="732"/>
          <ac:picMkLst>
            <pc:docMk/>
            <pc:sldMk cId="3055607692" sldId="260"/>
            <ac:picMk id="31" creationId="{F88B66B7-A60D-7C42-C4C7-3EEA61474BE0}"/>
          </ac:picMkLst>
        </pc:picChg>
        <pc:picChg chg="add mod">
          <ac:chgData name="Cormac Lawler" userId="7323a4c0-fcec-40a5-ad54-738bb9db3fc1" providerId="ADAL" clId="{9EA0EA7C-070C-40BA-872D-0D65A9DF265F}" dt="2025-07-08T15:32:00.581" v="1284" actId="1037"/>
          <ac:picMkLst>
            <pc:docMk/>
            <pc:sldMk cId="3055607692" sldId="260"/>
            <ac:picMk id="35" creationId="{AD2071C7-B816-95C8-99FB-7D7071D49426}"/>
          </ac:picMkLst>
        </pc:picChg>
      </pc:sldChg>
      <pc:sldChg chg="addSp delSp modSp add mod modNotesTx">
        <pc:chgData name="Cormac Lawler" userId="7323a4c0-fcec-40a5-ad54-738bb9db3fc1" providerId="ADAL" clId="{9EA0EA7C-070C-40BA-872D-0D65A9DF265F}" dt="2025-07-08T11:44:33.020" v="1145" actId="1036"/>
        <pc:sldMkLst>
          <pc:docMk/>
          <pc:sldMk cId="1881111150" sldId="261"/>
        </pc:sldMkLst>
        <pc:spChg chg="mod">
          <ac:chgData name="Cormac Lawler" userId="7323a4c0-fcec-40a5-ad54-738bb9db3fc1" providerId="ADAL" clId="{9EA0EA7C-070C-40BA-872D-0D65A9DF265F}" dt="2025-07-03T14:34:39.428" v="615" actId="20577"/>
          <ac:spMkLst>
            <pc:docMk/>
            <pc:sldMk cId="1881111150" sldId="261"/>
            <ac:spMk id="17" creationId="{0A06C66F-8C9A-325E-8BFD-37B7293CEFFA}"/>
          </ac:spMkLst>
        </pc:spChg>
        <pc:spChg chg="mod">
          <ac:chgData name="Cormac Lawler" userId="7323a4c0-fcec-40a5-ad54-738bb9db3fc1" providerId="ADAL" clId="{9EA0EA7C-070C-40BA-872D-0D65A9DF265F}" dt="2025-07-03T14:38:06.684" v="746"/>
          <ac:spMkLst>
            <pc:docMk/>
            <pc:sldMk cId="1881111150" sldId="261"/>
            <ac:spMk id="20" creationId="{37C3DF9C-2B4C-ECF7-57E3-F494C21140BF}"/>
          </ac:spMkLst>
        </pc:spChg>
        <pc:spChg chg="mod">
          <ac:chgData name="Cormac Lawler" userId="7323a4c0-fcec-40a5-ad54-738bb9db3fc1" providerId="ADAL" clId="{9EA0EA7C-070C-40BA-872D-0D65A9DF265F}" dt="2025-07-03T14:35:07.714" v="660" actId="20577"/>
          <ac:spMkLst>
            <pc:docMk/>
            <pc:sldMk cId="1881111150" sldId="261"/>
            <ac:spMk id="21" creationId="{26F84401-74C6-DEAB-BFB4-0F9D20022E5D}"/>
          </ac:spMkLst>
        </pc:spChg>
        <pc:spChg chg="mod">
          <ac:chgData name="Cormac Lawler" userId="7323a4c0-fcec-40a5-ad54-738bb9db3fc1" providerId="ADAL" clId="{9EA0EA7C-070C-40BA-872D-0D65A9DF265F}" dt="2025-07-03T14:37:53.675" v="745"/>
          <ac:spMkLst>
            <pc:docMk/>
            <pc:sldMk cId="1881111150" sldId="261"/>
            <ac:spMk id="25" creationId="{F18B45E0-574A-C38E-48A9-A6D17EAB3E03}"/>
          </ac:spMkLst>
        </pc:spChg>
        <pc:spChg chg="mod">
          <ac:chgData name="Cormac Lawler" userId="7323a4c0-fcec-40a5-ad54-738bb9db3fc1" providerId="ADAL" clId="{9EA0EA7C-070C-40BA-872D-0D65A9DF265F}" dt="2025-07-03T14:34:53.968" v="640" actId="20577"/>
          <ac:spMkLst>
            <pc:docMk/>
            <pc:sldMk cId="1881111150" sldId="261"/>
            <ac:spMk id="28" creationId="{5420B5D2-C665-A9D3-3066-E92A6790FF3F}"/>
          </ac:spMkLst>
        </pc:spChg>
        <pc:spChg chg="mod">
          <ac:chgData name="Cormac Lawler" userId="7323a4c0-fcec-40a5-ad54-738bb9db3fc1" providerId="ADAL" clId="{9EA0EA7C-070C-40BA-872D-0D65A9DF265F}" dt="2025-07-03T14:35:24.611" v="704" actId="20577"/>
          <ac:spMkLst>
            <pc:docMk/>
            <pc:sldMk cId="1881111150" sldId="261"/>
            <ac:spMk id="29" creationId="{30CC3BAE-F12A-4A6C-E950-61DF7F1528CC}"/>
          </ac:spMkLst>
        </pc:spChg>
        <pc:spChg chg="mod">
          <ac:chgData name="Cormac Lawler" userId="7323a4c0-fcec-40a5-ad54-738bb9db3fc1" providerId="ADAL" clId="{9EA0EA7C-070C-40BA-872D-0D65A9DF265F}" dt="2025-07-03T14:38:19.082" v="747"/>
          <ac:spMkLst>
            <pc:docMk/>
            <pc:sldMk cId="1881111150" sldId="261"/>
            <ac:spMk id="33" creationId="{5AE17B4B-C80E-5C1F-A5D9-74F4C26AC143}"/>
          </ac:spMkLst>
        </pc:spChg>
        <pc:spChg chg="mod">
          <ac:chgData name="Cormac Lawler" userId="7323a4c0-fcec-40a5-ad54-738bb9db3fc1" providerId="ADAL" clId="{9EA0EA7C-070C-40BA-872D-0D65A9DF265F}" dt="2025-07-03T14:37:41.976" v="744"/>
          <ac:spMkLst>
            <pc:docMk/>
            <pc:sldMk cId="1881111150" sldId="261"/>
            <ac:spMk id="34" creationId="{A2F7F7B3-A932-B2D1-0710-94AB0B190CB3}"/>
          </ac:spMkLst>
        </pc:spChg>
        <pc:picChg chg="del">
          <ac:chgData name="Cormac Lawler" userId="7323a4c0-fcec-40a5-ad54-738bb9db3fc1" providerId="ADAL" clId="{9EA0EA7C-070C-40BA-872D-0D65A9DF265F}" dt="2025-07-03T14:35:35.483" v="705" actId="478"/>
          <ac:picMkLst>
            <pc:docMk/>
            <pc:sldMk cId="1881111150" sldId="261"/>
            <ac:picMk id="2" creationId="{C7F7FDE7-BBB3-BDE6-1F98-7CCF1962EA50}"/>
          </ac:picMkLst>
        </pc:picChg>
        <pc:picChg chg="add mod modCrop">
          <ac:chgData name="Cormac Lawler" userId="7323a4c0-fcec-40a5-ad54-738bb9db3fc1" providerId="ADAL" clId="{9EA0EA7C-070C-40BA-872D-0D65A9DF265F}" dt="2025-07-08T11:26:06.063" v="984" actId="1036"/>
          <ac:picMkLst>
            <pc:docMk/>
            <pc:sldMk cId="1881111150" sldId="261"/>
            <ac:picMk id="3" creationId="{7DB946F5-54C3-2B2F-EFA3-1D25370E92C9}"/>
          </ac:picMkLst>
        </pc:picChg>
        <pc:picChg chg="del">
          <ac:chgData name="Cormac Lawler" userId="7323a4c0-fcec-40a5-ad54-738bb9db3fc1" providerId="ADAL" clId="{9EA0EA7C-070C-40BA-872D-0D65A9DF265F}" dt="2025-07-03T14:35:56.929" v="719" actId="478"/>
          <ac:picMkLst>
            <pc:docMk/>
            <pc:sldMk cId="1881111150" sldId="261"/>
            <ac:picMk id="3" creationId="{A670E8DA-855F-9BB3-8A4D-6CA771F62E66}"/>
          </ac:picMkLst>
        </pc:picChg>
        <pc:picChg chg="del">
          <ac:chgData name="Cormac Lawler" userId="7323a4c0-fcec-40a5-ad54-738bb9db3fc1" providerId="ADAL" clId="{9EA0EA7C-070C-40BA-872D-0D65A9DF265F}" dt="2025-07-03T14:36:17.070" v="725" actId="478"/>
          <ac:picMkLst>
            <pc:docMk/>
            <pc:sldMk cId="1881111150" sldId="261"/>
            <ac:picMk id="5" creationId="{784165D4-6B8B-E64F-1382-6DD9CCDD4837}"/>
          </ac:picMkLst>
        </pc:picChg>
        <pc:picChg chg="add mod modCrop">
          <ac:chgData name="Cormac Lawler" userId="7323a4c0-fcec-40a5-ad54-738bb9db3fc1" providerId="ADAL" clId="{9EA0EA7C-070C-40BA-872D-0D65A9DF265F}" dt="2025-07-08T11:29:57.077" v="1089" actId="1035"/>
          <ac:picMkLst>
            <pc:docMk/>
            <pc:sldMk cId="1881111150" sldId="261"/>
            <ac:picMk id="6" creationId="{4F0D859D-CEEE-9BFA-4951-EF1C6BF33A8B}"/>
          </ac:picMkLst>
        </pc:picChg>
        <pc:picChg chg="del">
          <ac:chgData name="Cormac Lawler" userId="7323a4c0-fcec-40a5-ad54-738bb9db3fc1" providerId="ADAL" clId="{9EA0EA7C-070C-40BA-872D-0D65A9DF265F}" dt="2025-07-03T14:37:14.411" v="740" actId="478"/>
          <ac:picMkLst>
            <pc:docMk/>
            <pc:sldMk cId="1881111150" sldId="261"/>
            <ac:picMk id="6" creationId="{8EF788A1-9142-AF5B-960F-73033930BDBB}"/>
          </ac:picMkLst>
        </pc:picChg>
        <pc:picChg chg="add del mod">
          <ac:chgData name="Cormac Lawler" userId="7323a4c0-fcec-40a5-ad54-738bb9db3fc1" providerId="ADAL" clId="{9EA0EA7C-070C-40BA-872D-0D65A9DF265F}" dt="2025-07-03T14:35:56.929" v="719" actId="478"/>
          <ac:picMkLst>
            <pc:docMk/>
            <pc:sldMk cId="1881111150" sldId="261"/>
            <ac:picMk id="7" creationId="{B023C631-6BA2-95E8-6E24-324826C62845}"/>
          </ac:picMkLst>
        </pc:picChg>
        <pc:picChg chg="add del mod">
          <ac:chgData name="Cormac Lawler" userId="7323a4c0-fcec-40a5-ad54-738bb9db3fc1" providerId="ADAL" clId="{9EA0EA7C-070C-40BA-872D-0D65A9DF265F}" dt="2025-07-08T11:00:59.436" v="965" actId="478"/>
          <ac:picMkLst>
            <pc:docMk/>
            <pc:sldMk cId="1881111150" sldId="261"/>
            <ac:picMk id="8" creationId="{5B5AF17D-D026-9B12-E096-6B3F55F894D6}"/>
          </ac:picMkLst>
        </pc:picChg>
        <pc:picChg chg="add del mod">
          <ac:chgData name="Cormac Lawler" userId="7323a4c0-fcec-40a5-ad54-738bb9db3fc1" providerId="ADAL" clId="{9EA0EA7C-070C-40BA-872D-0D65A9DF265F}" dt="2025-07-08T11:28:37.036" v="1058" actId="478"/>
          <ac:picMkLst>
            <pc:docMk/>
            <pc:sldMk cId="1881111150" sldId="261"/>
            <ac:picMk id="9" creationId="{DDBE5912-423B-B607-1657-C4B6A562C7EF}"/>
          </ac:picMkLst>
        </pc:picChg>
        <pc:picChg chg="add del mod">
          <ac:chgData name="Cormac Lawler" userId="7323a4c0-fcec-40a5-ad54-738bb9db3fc1" providerId="ADAL" clId="{9EA0EA7C-070C-40BA-872D-0D65A9DF265F}" dt="2025-07-08T11:31:54.760" v="1090" actId="478"/>
          <ac:picMkLst>
            <pc:docMk/>
            <pc:sldMk cId="1881111150" sldId="261"/>
            <ac:picMk id="18" creationId="{8F77A148-6D5E-BE65-2022-D2B9B3032119}"/>
          </ac:picMkLst>
        </pc:picChg>
        <pc:picChg chg="add del mod">
          <ac:chgData name="Cormac Lawler" userId="7323a4c0-fcec-40a5-ad54-738bb9db3fc1" providerId="ADAL" clId="{9EA0EA7C-070C-40BA-872D-0D65A9DF265F}" dt="2025-07-08T11:44:11.200" v="1137" actId="478"/>
          <ac:picMkLst>
            <pc:docMk/>
            <pc:sldMk cId="1881111150" sldId="261"/>
            <ac:picMk id="26" creationId="{0D001F28-DAB3-CD37-A19F-100EAAD21A65}"/>
          </ac:picMkLst>
        </pc:picChg>
        <pc:picChg chg="add mod modCrop">
          <ac:chgData name="Cormac Lawler" userId="7323a4c0-fcec-40a5-ad54-738bb9db3fc1" providerId="ADAL" clId="{9EA0EA7C-070C-40BA-872D-0D65A9DF265F}" dt="2025-07-08T11:32:49.314" v="1099" actId="732"/>
          <ac:picMkLst>
            <pc:docMk/>
            <pc:sldMk cId="1881111150" sldId="261"/>
            <ac:picMk id="27" creationId="{83813416-6791-A6E6-F797-EEECDD37A24C}"/>
          </ac:picMkLst>
        </pc:picChg>
        <pc:picChg chg="add mod">
          <ac:chgData name="Cormac Lawler" userId="7323a4c0-fcec-40a5-ad54-738bb9db3fc1" providerId="ADAL" clId="{9EA0EA7C-070C-40BA-872D-0D65A9DF265F}" dt="2025-07-08T11:44:33.020" v="1145" actId="1036"/>
          <ac:picMkLst>
            <pc:docMk/>
            <pc:sldMk cId="1881111150" sldId="261"/>
            <ac:picMk id="31" creationId="{9CD323E4-BFCD-D608-AFF2-6AFF53694476}"/>
          </ac:picMkLst>
        </pc:picChg>
      </pc:sldChg>
      <pc:sldChg chg="new del">
        <pc:chgData name="Cormac Lawler" userId="7323a4c0-fcec-40a5-ad54-738bb9db3fc1" providerId="ADAL" clId="{9EA0EA7C-070C-40BA-872D-0D65A9DF265F}" dt="2025-07-08T15:34:35.501" v="1345" actId="680"/>
        <pc:sldMkLst>
          <pc:docMk/>
          <pc:sldMk cId="3556750599" sldId="2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B4C22-76C2-4B78-8463-B1C2E799B6EA}" type="datetimeFigureOut">
              <a:rPr lang="en-GB" smtClean="0"/>
              <a:t>08/07/2025</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D1AF5C-CB1A-4507-80F4-73BE85BE82C9}" type="slidenum">
              <a:rPr lang="en-GB" smtClean="0"/>
              <a:t>‹#›</a:t>
            </a:fld>
            <a:endParaRPr lang="en-GB"/>
          </a:p>
        </p:txBody>
      </p:sp>
    </p:spTree>
    <p:extLst>
      <p:ext uri="{BB962C8B-B14F-4D97-AF65-F5344CB8AC3E}">
        <p14:creationId xmlns:p14="http://schemas.microsoft.com/office/powerpoint/2010/main" val="3297227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r>
              <a:rPr lang="en-GB" dirty="0"/>
              <a:t>Groundcover shrubbery: https://www.geograph.org.uk/photo/4624333</a:t>
            </a:r>
          </a:p>
          <a:p>
            <a:r>
              <a:rPr lang="en-GB" dirty="0"/>
              <a:t>Green roof: https://www.flickr.com/photos/arlingtonva/3926468274</a:t>
            </a:r>
          </a:p>
          <a:p>
            <a:r>
              <a:rPr lang="en-GB" dirty="0"/>
              <a:t>Permeable paving: https://commons.wikimedia.org/wiki/File:Pav%C3%A9_alv%C3%A9ol%C3%A9.jpg</a:t>
            </a:r>
          </a:p>
          <a:p>
            <a:r>
              <a:rPr lang="en-GB" dirty="0"/>
              <a:t>Outdoor shading: https://commons.wikimedia.org/wiki/File:Townview_State_School_school_buildings_with_shade_sails,_2017.jpg</a:t>
            </a:r>
          </a:p>
        </p:txBody>
      </p:sp>
      <p:sp>
        <p:nvSpPr>
          <p:cNvPr id="4" name="Slide Number Placeholder 3"/>
          <p:cNvSpPr>
            <a:spLocks noGrp="1"/>
          </p:cNvSpPr>
          <p:nvPr>
            <p:ph type="sldNum" sz="quarter" idx="5"/>
          </p:nvPr>
        </p:nvSpPr>
        <p:spPr/>
        <p:txBody>
          <a:bodyPr/>
          <a:lstStyle/>
          <a:p>
            <a:fld id="{2FD1AF5C-CB1A-4507-80F4-73BE85BE82C9}" type="slidenum">
              <a:rPr lang="en-GB" smtClean="0"/>
              <a:t>1</a:t>
            </a:fld>
            <a:endParaRPr lang="en-GB"/>
          </a:p>
        </p:txBody>
      </p:sp>
    </p:spTree>
    <p:extLst>
      <p:ext uri="{BB962C8B-B14F-4D97-AF65-F5344CB8AC3E}">
        <p14:creationId xmlns:p14="http://schemas.microsoft.com/office/powerpoint/2010/main" val="4027265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r>
              <a:rPr lang="en-GB" dirty="0"/>
              <a:t>Roof eaves: https://commons.wikimedia.org/wiki/File:Eaves-lining.jpg</a:t>
            </a:r>
          </a:p>
          <a:p>
            <a:r>
              <a:rPr lang="en-GB" dirty="0"/>
              <a:t>Reflective roof: https://allweatherroof.com/essential-considerations-for-selecting-pvc-and-pvc-kee-roofing-in-commercial-applications/</a:t>
            </a:r>
          </a:p>
          <a:p>
            <a:r>
              <a:rPr lang="en-GB" dirty="0"/>
              <a:t>Interior blinds: https://www.hippopx.com/en/free-photo-zixnk</a:t>
            </a:r>
          </a:p>
        </p:txBody>
      </p:sp>
      <p:sp>
        <p:nvSpPr>
          <p:cNvPr id="4" name="Slide Number Placeholder 3"/>
          <p:cNvSpPr>
            <a:spLocks noGrp="1"/>
          </p:cNvSpPr>
          <p:nvPr>
            <p:ph type="sldNum" sz="quarter" idx="5"/>
          </p:nvPr>
        </p:nvSpPr>
        <p:spPr/>
        <p:txBody>
          <a:bodyPr/>
          <a:lstStyle/>
          <a:p>
            <a:fld id="{2FD1AF5C-CB1A-4507-80F4-73BE85BE82C9}" type="slidenum">
              <a:rPr lang="en-GB" smtClean="0"/>
              <a:t>2</a:t>
            </a:fld>
            <a:endParaRPr lang="en-GB"/>
          </a:p>
        </p:txBody>
      </p:sp>
    </p:spTree>
    <p:extLst>
      <p:ext uri="{BB962C8B-B14F-4D97-AF65-F5344CB8AC3E}">
        <p14:creationId xmlns:p14="http://schemas.microsoft.com/office/powerpoint/2010/main" val="456639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r>
              <a:rPr lang="en-GB" dirty="0"/>
              <a:t>Rainwater tank: https://www.flickr.com/photos/mjmonty/2521497598</a:t>
            </a:r>
          </a:p>
          <a:p>
            <a:r>
              <a:rPr lang="en-GB" dirty="0"/>
              <a:t>Sustainable drainage: https://www.geograph.org.uk/photo/6403851</a:t>
            </a:r>
          </a:p>
          <a:p>
            <a:r>
              <a:rPr lang="en-GB" dirty="0"/>
              <a:t>Insulation: https://openverse.org/image/a60b3dc2-b7f0-41ef-8144-7571b0b0647d?q=insulation&amp;p=3</a:t>
            </a:r>
          </a:p>
          <a:p>
            <a:r>
              <a:rPr lang="en-GB" dirty="0"/>
              <a:t>Sealable building: https://commons.wikimedia.org/wiki/File:Rails_for_flood_barriers_to_protect_a_window_from_flooding.jpg</a:t>
            </a:r>
          </a:p>
        </p:txBody>
      </p:sp>
      <p:sp>
        <p:nvSpPr>
          <p:cNvPr id="4" name="Slide Number Placeholder 3"/>
          <p:cNvSpPr>
            <a:spLocks noGrp="1"/>
          </p:cNvSpPr>
          <p:nvPr>
            <p:ph type="sldNum" sz="quarter" idx="5"/>
          </p:nvPr>
        </p:nvSpPr>
        <p:spPr/>
        <p:txBody>
          <a:bodyPr/>
          <a:lstStyle/>
          <a:p>
            <a:fld id="{2FD1AF5C-CB1A-4507-80F4-73BE85BE82C9}" type="slidenum">
              <a:rPr lang="en-GB" smtClean="0"/>
              <a:t>3</a:t>
            </a:fld>
            <a:endParaRPr lang="en-GB"/>
          </a:p>
        </p:txBody>
      </p:sp>
    </p:spTree>
    <p:extLst>
      <p:ext uri="{BB962C8B-B14F-4D97-AF65-F5344CB8AC3E}">
        <p14:creationId xmlns:p14="http://schemas.microsoft.com/office/powerpoint/2010/main" val="3394366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r>
              <a:rPr lang="en-GB" dirty="0"/>
              <a:t>Adapt rules &amp; behaviours: https://commons.wikimedia.org/wiki/File:School_girls_in_Bhaktapur.jpg</a:t>
            </a:r>
          </a:p>
          <a:p>
            <a:r>
              <a:rPr lang="en-GB" dirty="0"/>
              <a:t>Adapt lessons: https://commons.wikimedia.org/wiki/File:Fairfax_County_School_sports_-_08.JPG</a:t>
            </a:r>
          </a:p>
          <a:p>
            <a:r>
              <a:rPr lang="en-GB" dirty="0"/>
              <a:t>UKHSA: https://www.gov.uk/government/organisations/uk-health-security-agency</a:t>
            </a:r>
          </a:p>
          <a:p>
            <a:r>
              <a:rPr lang="en-GB" dirty="0"/>
              <a:t>Flood alerts: https://www.befloodready.uk/during-a-flood/what-you-should-do</a:t>
            </a:r>
          </a:p>
        </p:txBody>
      </p:sp>
      <p:sp>
        <p:nvSpPr>
          <p:cNvPr id="4" name="Slide Number Placeholder 3"/>
          <p:cNvSpPr>
            <a:spLocks noGrp="1"/>
          </p:cNvSpPr>
          <p:nvPr>
            <p:ph type="sldNum" sz="quarter" idx="5"/>
          </p:nvPr>
        </p:nvSpPr>
        <p:spPr/>
        <p:txBody>
          <a:bodyPr/>
          <a:lstStyle/>
          <a:p>
            <a:fld id="{2FD1AF5C-CB1A-4507-80F4-73BE85BE82C9}" type="slidenum">
              <a:rPr lang="en-GB" smtClean="0"/>
              <a:t>4</a:t>
            </a:fld>
            <a:endParaRPr lang="en-GB"/>
          </a:p>
        </p:txBody>
      </p:sp>
    </p:spTree>
    <p:extLst>
      <p:ext uri="{BB962C8B-B14F-4D97-AF65-F5344CB8AC3E}">
        <p14:creationId xmlns:p14="http://schemas.microsoft.com/office/powerpoint/2010/main" val="2882150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r>
              <a:rPr lang="en-GB" dirty="0"/>
              <a:t>Switch off electrical appliance: http://www.freeimageslive.co.uk/files/images008/power_switch.jpg</a:t>
            </a:r>
          </a:p>
          <a:p>
            <a:r>
              <a:rPr lang="en-GB" dirty="0"/>
              <a:t>Blocked gutter: https://www.flickr.com/photos/49968232@N00/43343970</a:t>
            </a:r>
          </a:p>
          <a:p>
            <a:r>
              <a:rPr lang="en-GB" dirty="0"/>
              <a:t>Communication &amp; Education: https://www.ukclimaterisk.org/publications/factsheet-for-children-young-people/#section-1-climate-change-adaptation</a:t>
            </a:r>
          </a:p>
          <a:p>
            <a:r>
              <a:rPr lang="en-GB" dirty="0"/>
              <a:t>Climate Ambassadors: https://climateambassadors.org.uk/</a:t>
            </a:r>
          </a:p>
        </p:txBody>
      </p:sp>
      <p:sp>
        <p:nvSpPr>
          <p:cNvPr id="4" name="Slide Number Placeholder 3"/>
          <p:cNvSpPr>
            <a:spLocks noGrp="1"/>
          </p:cNvSpPr>
          <p:nvPr>
            <p:ph type="sldNum" sz="quarter" idx="5"/>
          </p:nvPr>
        </p:nvSpPr>
        <p:spPr/>
        <p:txBody>
          <a:bodyPr/>
          <a:lstStyle/>
          <a:p>
            <a:fld id="{2FD1AF5C-CB1A-4507-80F4-73BE85BE82C9}" type="slidenum">
              <a:rPr lang="en-GB" smtClean="0"/>
              <a:t>5</a:t>
            </a:fld>
            <a:endParaRPr lang="en-GB"/>
          </a:p>
        </p:txBody>
      </p:sp>
    </p:spTree>
    <p:extLst>
      <p:ext uri="{BB962C8B-B14F-4D97-AF65-F5344CB8AC3E}">
        <p14:creationId xmlns:p14="http://schemas.microsoft.com/office/powerpoint/2010/main" val="1120889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r>
              <a:rPr lang="en-GB" dirty="0"/>
              <a:t>Drought resistant gardens: https://www.flickr.com/photos/ukgardenphotos/13545736913</a:t>
            </a:r>
          </a:p>
          <a:p>
            <a:r>
              <a:rPr lang="en-GB" dirty="0"/>
              <a:t>Emergency generator: https://sanbornsac.com/electrical/backup-generators/maintenance/</a:t>
            </a:r>
          </a:p>
          <a:p>
            <a:r>
              <a:rPr lang="en-GB" dirty="0"/>
              <a:t>Flood insurance: https://commons.wikimedia.org/wiki/File:Looking_across_the_flooded_Severn_from_the_back_of_Shrewsbury_School_Chapel_-_geograph.org.uk_-_1478677.jpg</a:t>
            </a:r>
          </a:p>
          <a:p>
            <a:r>
              <a:rPr lang="en-GB" dirty="0"/>
              <a:t>Engagement: https://commons.wikimedia.org/wiki/File:Network_%2822612%29_-_The_Noun_Project_-_black.svg</a:t>
            </a:r>
          </a:p>
        </p:txBody>
      </p:sp>
      <p:sp>
        <p:nvSpPr>
          <p:cNvPr id="4" name="Slide Number Placeholder 3"/>
          <p:cNvSpPr>
            <a:spLocks noGrp="1"/>
          </p:cNvSpPr>
          <p:nvPr>
            <p:ph type="sldNum" sz="quarter" idx="5"/>
          </p:nvPr>
        </p:nvSpPr>
        <p:spPr/>
        <p:txBody>
          <a:bodyPr/>
          <a:lstStyle/>
          <a:p>
            <a:fld id="{2FD1AF5C-CB1A-4507-80F4-73BE85BE82C9}" type="slidenum">
              <a:rPr lang="en-GB" smtClean="0"/>
              <a:t>6</a:t>
            </a:fld>
            <a:endParaRPr lang="en-GB"/>
          </a:p>
        </p:txBody>
      </p:sp>
    </p:spTree>
    <p:extLst>
      <p:ext uri="{BB962C8B-B14F-4D97-AF65-F5344CB8AC3E}">
        <p14:creationId xmlns:p14="http://schemas.microsoft.com/office/powerpoint/2010/main" val="1325637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71FAAC-DB3F-4B29-8581-0E601BE2B1E3}" type="datetimeFigureOut">
              <a:rPr lang="en-GB" smtClean="0"/>
              <a:t>08/07/2025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02F076-74BC-4D99-8C66-2D162AA98AA3}" type="slidenum">
              <a:rPr lang="en-GB" smtClean="0"/>
              <a:t>‹#›</a:t>
            </a:fld>
            <a:endParaRPr lang="en-GB"/>
          </a:p>
        </p:txBody>
      </p:sp>
    </p:spTree>
    <p:extLst>
      <p:ext uri="{BB962C8B-B14F-4D97-AF65-F5344CB8AC3E}">
        <p14:creationId xmlns:p14="http://schemas.microsoft.com/office/powerpoint/2010/main" val="1764725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71FAAC-DB3F-4B29-8581-0E601BE2B1E3}" type="datetimeFigureOut">
              <a:rPr lang="en-GB" smtClean="0"/>
              <a:t>08/07/2025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02F076-74BC-4D99-8C66-2D162AA98AA3}" type="slidenum">
              <a:rPr lang="en-GB" smtClean="0"/>
              <a:t>‹#›</a:t>
            </a:fld>
            <a:endParaRPr lang="en-GB"/>
          </a:p>
        </p:txBody>
      </p:sp>
    </p:spTree>
    <p:extLst>
      <p:ext uri="{BB962C8B-B14F-4D97-AF65-F5344CB8AC3E}">
        <p14:creationId xmlns:p14="http://schemas.microsoft.com/office/powerpoint/2010/main" val="572406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71FAAC-DB3F-4B29-8581-0E601BE2B1E3}" type="datetimeFigureOut">
              <a:rPr lang="en-GB" smtClean="0"/>
              <a:t>08/07/2025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02F076-74BC-4D99-8C66-2D162AA98AA3}" type="slidenum">
              <a:rPr lang="en-GB" smtClean="0"/>
              <a:t>‹#›</a:t>
            </a:fld>
            <a:endParaRPr lang="en-GB"/>
          </a:p>
        </p:txBody>
      </p:sp>
    </p:spTree>
    <p:extLst>
      <p:ext uri="{BB962C8B-B14F-4D97-AF65-F5344CB8AC3E}">
        <p14:creationId xmlns:p14="http://schemas.microsoft.com/office/powerpoint/2010/main" val="811893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71FAAC-DB3F-4B29-8581-0E601BE2B1E3}" type="datetimeFigureOut">
              <a:rPr lang="en-GB" smtClean="0"/>
              <a:t>08/07/2025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02F076-74BC-4D99-8C66-2D162AA98AA3}" type="slidenum">
              <a:rPr lang="en-GB" smtClean="0"/>
              <a:t>‹#›</a:t>
            </a:fld>
            <a:endParaRPr lang="en-GB"/>
          </a:p>
        </p:txBody>
      </p:sp>
    </p:spTree>
    <p:extLst>
      <p:ext uri="{BB962C8B-B14F-4D97-AF65-F5344CB8AC3E}">
        <p14:creationId xmlns:p14="http://schemas.microsoft.com/office/powerpoint/2010/main" val="717583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71FAAC-DB3F-4B29-8581-0E601BE2B1E3}" type="datetimeFigureOut">
              <a:rPr lang="en-GB" smtClean="0"/>
              <a:t>08/07/2025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02F076-74BC-4D99-8C66-2D162AA98AA3}" type="slidenum">
              <a:rPr lang="en-GB" smtClean="0"/>
              <a:t>‹#›</a:t>
            </a:fld>
            <a:endParaRPr lang="en-GB"/>
          </a:p>
        </p:txBody>
      </p:sp>
    </p:spTree>
    <p:extLst>
      <p:ext uri="{BB962C8B-B14F-4D97-AF65-F5344CB8AC3E}">
        <p14:creationId xmlns:p14="http://schemas.microsoft.com/office/powerpoint/2010/main" val="1773053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71FAAC-DB3F-4B29-8581-0E601BE2B1E3}" type="datetimeFigureOut">
              <a:rPr lang="en-GB" smtClean="0"/>
              <a:t>08/07/2025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02F076-74BC-4D99-8C66-2D162AA98AA3}" type="slidenum">
              <a:rPr lang="en-GB" smtClean="0"/>
              <a:t>‹#›</a:t>
            </a:fld>
            <a:endParaRPr lang="en-GB"/>
          </a:p>
        </p:txBody>
      </p:sp>
    </p:spTree>
    <p:extLst>
      <p:ext uri="{BB962C8B-B14F-4D97-AF65-F5344CB8AC3E}">
        <p14:creationId xmlns:p14="http://schemas.microsoft.com/office/powerpoint/2010/main" val="50756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71FAAC-DB3F-4B29-8581-0E601BE2B1E3}" type="datetimeFigureOut">
              <a:rPr lang="en-GB" smtClean="0"/>
              <a:t>08/07/2025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02F076-74BC-4D99-8C66-2D162AA98AA3}" type="slidenum">
              <a:rPr lang="en-GB" smtClean="0"/>
              <a:t>‹#›</a:t>
            </a:fld>
            <a:endParaRPr lang="en-GB"/>
          </a:p>
        </p:txBody>
      </p:sp>
    </p:spTree>
    <p:extLst>
      <p:ext uri="{BB962C8B-B14F-4D97-AF65-F5344CB8AC3E}">
        <p14:creationId xmlns:p14="http://schemas.microsoft.com/office/powerpoint/2010/main" val="1286032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71FAAC-DB3F-4B29-8581-0E601BE2B1E3}" type="datetimeFigureOut">
              <a:rPr lang="en-GB" smtClean="0"/>
              <a:t>08/07/2025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02F076-74BC-4D99-8C66-2D162AA98AA3}" type="slidenum">
              <a:rPr lang="en-GB" smtClean="0"/>
              <a:t>‹#›</a:t>
            </a:fld>
            <a:endParaRPr lang="en-GB"/>
          </a:p>
        </p:txBody>
      </p:sp>
    </p:spTree>
    <p:extLst>
      <p:ext uri="{BB962C8B-B14F-4D97-AF65-F5344CB8AC3E}">
        <p14:creationId xmlns:p14="http://schemas.microsoft.com/office/powerpoint/2010/main" val="2839164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71FAAC-DB3F-4B29-8581-0E601BE2B1E3}" type="datetimeFigureOut">
              <a:rPr lang="en-GB" smtClean="0"/>
              <a:t>08/07/2025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02F076-74BC-4D99-8C66-2D162AA98AA3}" type="slidenum">
              <a:rPr lang="en-GB" smtClean="0"/>
              <a:t>‹#›</a:t>
            </a:fld>
            <a:endParaRPr lang="en-GB"/>
          </a:p>
        </p:txBody>
      </p:sp>
    </p:spTree>
    <p:extLst>
      <p:ext uri="{BB962C8B-B14F-4D97-AF65-F5344CB8AC3E}">
        <p14:creationId xmlns:p14="http://schemas.microsoft.com/office/powerpoint/2010/main" val="27183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71FAAC-DB3F-4B29-8581-0E601BE2B1E3}" type="datetimeFigureOut">
              <a:rPr lang="en-GB" smtClean="0"/>
              <a:t>08/07/2025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02F076-74BC-4D99-8C66-2D162AA98AA3}" type="slidenum">
              <a:rPr lang="en-GB" smtClean="0"/>
              <a:t>‹#›</a:t>
            </a:fld>
            <a:endParaRPr lang="en-GB"/>
          </a:p>
        </p:txBody>
      </p:sp>
    </p:spTree>
    <p:extLst>
      <p:ext uri="{BB962C8B-B14F-4D97-AF65-F5344CB8AC3E}">
        <p14:creationId xmlns:p14="http://schemas.microsoft.com/office/powerpoint/2010/main" val="2084518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71FAAC-DB3F-4B29-8581-0E601BE2B1E3}" type="datetimeFigureOut">
              <a:rPr lang="en-GB" smtClean="0"/>
              <a:t>08/07/2025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02F076-74BC-4D99-8C66-2D162AA98AA3}" type="slidenum">
              <a:rPr lang="en-GB" smtClean="0"/>
              <a:t>‹#›</a:t>
            </a:fld>
            <a:endParaRPr lang="en-GB"/>
          </a:p>
        </p:txBody>
      </p:sp>
    </p:spTree>
    <p:extLst>
      <p:ext uri="{BB962C8B-B14F-4D97-AF65-F5344CB8AC3E}">
        <p14:creationId xmlns:p14="http://schemas.microsoft.com/office/powerpoint/2010/main" val="3882513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E71FAAC-DB3F-4B29-8581-0E601BE2B1E3}" type="datetimeFigureOut">
              <a:rPr lang="en-GB" smtClean="0"/>
              <a:t>08/07/2025</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802F076-74BC-4D99-8C66-2D162AA98AA3}" type="slidenum">
              <a:rPr lang="en-GB" smtClean="0"/>
              <a:t>‹#›</a:t>
            </a:fld>
            <a:endParaRPr lang="en-GB"/>
          </a:p>
        </p:txBody>
      </p:sp>
    </p:spTree>
    <p:extLst>
      <p:ext uri="{BB962C8B-B14F-4D97-AF65-F5344CB8AC3E}">
        <p14:creationId xmlns:p14="http://schemas.microsoft.com/office/powerpoint/2010/main" val="4484789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pn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pn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D1E66C-BAA3-01B3-6490-80340E95D5F3}"/>
              </a:ext>
            </a:extLst>
          </p:cNvPr>
          <p:cNvSpPr/>
          <p:nvPr/>
        </p:nvSpPr>
        <p:spPr>
          <a:xfrm>
            <a:off x="420876" y="452333"/>
            <a:ext cx="1976332" cy="27604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87C64BE-8235-5206-9FE4-C136446C4972}"/>
              </a:ext>
            </a:extLst>
          </p:cNvPr>
          <p:cNvSpPr/>
          <p:nvPr/>
        </p:nvSpPr>
        <p:spPr>
          <a:xfrm>
            <a:off x="2649211" y="452333"/>
            <a:ext cx="1976332" cy="27604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EB87CF0-01AA-C594-392E-CF1AE384F4A9}"/>
              </a:ext>
            </a:extLst>
          </p:cNvPr>
          <p:cNvSpPr/>
          <p:nvPr/>
        </p:nvSpPr>
        <p:spPr>
          <a:xfrm>
            <a:off x="5255738" y="452333"/>
            <a:ext cx="1976332" cy="27604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02F346B-F1BC-3612-6216-F8ECEB8B025A}"/>
              </a:ext>
            </a:extLst>
          </p:cNvPr>
          <p:cNvSpPr/>
          <p:nvPr/>
        </p:nvSpPr>
        <p:spPr>
          <a:xfrm>
            <a:off x="7484073" y="452333"/>
            <a:ext cx="1976332" cy="27604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77A435F-810E-1FAD-45C0-DB922CDAA9A4}"/>
              </a:ext>
            </a:extLst>
          </p:cNvPr>
          <p:cNvSpPr/>
          <p:nvPr/>
        </p:nvSpPr>
        <p:spPr>
          <a:xfrm>
            <a:off x="420876" y="3645243"/>
            <a:ext cx="1976332" cy="27604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80A1C1F-DC53-496E-B1E9-A19661048B54}"/>
              </a:ext>
            </a:extLst>
          </p:cNvPr>
          <p:cNvSpPr/>
          <p:nvPr/>
        </p:nvSpPr>
        <p:spPr>
          <a:xfrm>
            <a:off x="2649211" y="3645243"/>
            <a:ext cx="1976332" cy="27604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B3DF7D9-483A-93B3-CCCF-FC94C1FD209A}"/>
              </a:ext>
            </a:extLst>
          </p:cNvPr>
          <p:cNvSpPr/>
          <p:nvPr/>
        </p:nvSpPr>
        <p:spPr>
          <a:xfrm>
            <a:off x="5255738" y="3645243"/>
            <a:ext cx="1976332" cy="27604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B664C449-331C-3A53-D191-64FD61E71C0B}"/>
              </a:ext>
            </a:extLst>
          </p:cNvPr>
          <p:cNvSpPr/>
          <p:nvPr/>
        </p:nvSpPr>
        <p:spPr>
          <a:xfrm>
            <a:off x="7484073" y="3645243"/>
            <a:ext cx="1976332" cy="27604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0A06C66F-8C9A-325E-8BFD-37B7293CEFFA}"/>
              </a:ext>
            </a:extLst>
          </p:cNvPr>
          <p:cNvSpPr txBox="1"/>
          <p:nvPr/>
        </p:nvSpPr>
        <p:spPr>
          <a:xfrm>
            <a:off x="445595" y="452333"/>
            <a:ext cx="1951613" cy="478849"/>
          </a:xfrm>
          <a:prstGeom prst="rect">
            <a:avLst/>
          </a:prstGeom>
          <a:noFill/>
        </p:spPr>
        <p:txBody>
          <a:bodyPr wrap="square">
            <a:spAutoFit/>
          </a:bodyPr>
          <a:lstStyle/>
          <a:p>
            <a:pPr algn="ctr">
              <a:lnSpc>
                <a:spcPct val="107000"/>
              </a:lnSpc>
              <a:spcAft>
                <a:spcPts val="800"/>
              </a:spcAft>
            </a:pPr>
            <a:r>
              <a:rPr lang="en-GB" sz="1200" b="1" dirty="0">
                <a:effectLst/>
                <a:latin typeface="Derailed"/>
                <a:ea typeface="Calibri" panose="020F0502020204030204" pitchFamily="34" charset="0"/>
                <a:cs typeface="Times New Roman" panose="02020603050405020304" pitchFamily="18" charset="0"/>
              </a:rPr>
              <a:t>Use of groundcover and shrubbery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Graphic 28">
            <a:extLst>
              <a:ext uri="{FF2B5EF4-FFF2-40B4-BE49-F238E27FC236}">
                <a16:creationId xmlns:a16="http://schemas.microsoft.com/office/drawing/2014/main" id="{69049BC2-9824-9218-2DC9-EA846B1765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61567" y="485208"/>
            <a:ext cx="1943375" cy="302128"/>
          </a:xfrm>
          <a:prstGeom prst="rect">
            <a:avLst/>
          </a:prstGeom>
        </p:spPr>
      </p:pic>
      <p:sp>
        <p:nvSpPr>
          <p:cNvPr id="20" name="TextBox 19">
            <a:extLst>
              <a:ext uri="{FF2B5EF4-FFF2-40B4-BE49-F238E27FC236}">
                <a16:creationId xmlns:a16="http://schemas.microsoft.com/office/drawing/2014/main" id="{37C3DF9C-2B4C-ECF7-57E3-F494C21140BF}"/>
              </a:ext>
            </a:extLst>
          </p:cNvPr>
          <p:cNvSpPr txBox="1"/>
          <p:nvPr/>
        </p:nvSpPr>
        <p:spPr>
          <a:xfrm>
            <a:off x="2640705" y="857040"/>
            <a:ext cx="1964237" cy="2384627"/>
          </a:xfrm>
          <a:prstGeom prst="rect">
            <a:avLst/>
          </a:prstGeom>
          <a:noFill/>
        </p:spPr>
        <p:txBody>
          <a:bodyPr wrap="square">
            <a:spAutoFit/>
          </a:bodyPr>
          <a:lstStyle/>
          <a:p>
            <a:pPr algn="ctr">
              <a:lnSpc>
                <a:spcPct val="107000"/>
              </a:lnSpc>
              <a:spcAft>
                <a:spcPts val="800"/>
              </a:spcAft>
            </a:pPr>
            <a:r>
              <a:rPr lang="en-GB" sz="1100" dirty="0">
                <a:solidFill>
                  <a:srgbClr val="333333"/>
                </a:solidFill>
                <a:effectLst/>
                <a:latin typeface="Derailed"/>
                <a:ea typeface="Calibri" panose="020F0502020204030204" pitchFamily="34" charset="0"/>
                <a:cs typeface="Times New Roman" panose="02020603050405020304" pitchFamily="18" charset="0"/>
              </a:rPr>
              <a:t>Improve the infiltration of rainwater to the subsurface, reducing the chance of flooding. May also cool the environment through evapotranspiration and by providing shade. May also improve air quality.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solidFill>
                  <a:srgbClr val="333333"/>
                </a:solidFill>
                <a:effectLst/>
                <a:latin typeface="Derailed"/>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solidFill>
                  <a:srgbClr val="333333"/>
                </a:solidFill>
                <a:effectLst/>
                <a:latin typeface="Derailed"/>
                <a:ea typeface="Calibri" panose="020F0502020204030204" pitchFamily="34" charset="0"/>
                <a:cs typeface="Times New Roman" panose="02020603050405020304" pitchFamily="18" charset="0"/>
              </a:rPr>
              <a:t>Cost: </a:t>
            </a:r>
            <a:r>
              <a:rPr lang="en-GB" sz="1100" b="1" dirty="0">
                <a:solidFill>
                  <a:srgbClr val="333333"/>
                </a:solidFill>
                <a:effectLst/>
                <a:latin typeface="Derailed"/>
                <a:ea typeface="Calibri" panose="020F0502020204030204" pitchFamily="34" charset="0"/>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solidFill>
                  <a:srgbClr val="333333"/>
                </a:solidFill>
                <a:effectLst/>
                <a:latin typeface="Derailed"/>
                <a:ea typeface="Calibri" panose="020F0502020204030204" pitchFamily="34" charset="0"/>
                <a:cs typeface="Times New Roman" panose="02020603050405020304" pitchFamily="18" charset="0"/>
              </a:rPr>
              <a:t>Co-benefits: </a:t>
            </a:r>
            <a:r>
              <a:rPr lang="en-GB" sz="1100" b="1" dirty="0">
                <a:solidFill>
                  <a:srgbClr val="333333"/>
                </a:solidFill>
                <a:effectLst/>
                <a:latin typeface="Derailed"/>
                <a:ea typeface="Calibri" panose="020F0502020204030204" pitchFamily="34" charset="0"/>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26F84401-74C6-DEAB-BFB4-0F9D20022E5D}"/>
              </a:ext>
            </a:extLst>
          </p:cNvPr>
          <p:cNvSpPr txBox="1"/>
          <p:nvPr/>
        </p:nvSpPr>
        <p:spPr>
          <a:xfrm>
            <a:off x="459546" y="3645243"/>
            <a:ext cx="1904442" cy="281231"/>
          </a:xfrm>
          <a:prstGeom prst="rect">
            <a:avLst/>
          </a:prstGeom>
          <a:noFill/>
        </p:spPr>
        <p:txBody>
          <a:bodyPr wrap="square">
            <a:spAutoFit/>
          </a:bodyPr>
          <a:lstStyle/>
          <a:p>
            <a:pPr algn="ctr">
              <a:lnSpc>
                <a:spcPct val="107000"/>
              </a:lnSpc>
              <a:spcAft>
                <a:spcPts val="800"/>
              </a:spcAft>
            </a:pPr>
            <a:r>
              <a:rPr lang="en-GB" sz="1200" b="1" dirty="0">
                <a:effectLst/>
                <a:latin typeface="Derailed"/>
                <a:ea typeface="Calibri" panose="020F0502020204030204" pitchFamily="34" charset="0"/>
                <a:cs typeface="Times New Roman" panose="02020603050405020304" pitchFamily="18" charset="0"/>
              </a:rPr>
              <a:t>Permeable paving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2" name="Graphic 28">
            <a:extLst>
              <a:ext uri="{FF2B5EF4-FFF2-40B4-BE49-F238E27FC236}">
                <a16:creationId xmlns:a16="http://schemas.microsoft.com/office/drawing/2014/main" id="{6E49BBC3-EBAC-A487-14A4-9479F31BAA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00551" y="481711"/>
            <a:ext cx="1943375" cy="302128"/>
          </a:xfrm>
          <a:prstGeom prst="rect">
            <a:avLst/>
          </a:prstGeom>
        </p:spPr>
      </p:pic>
      <p:pic>
        <p:nvPicPr>
          <p:cNvPr id="23" name="Graphic 28">
            <a:extLst>
              <a:ext uri="{FF2B5EF4-FFF2-40B4-BE49-F238E27FC236}">
                <a16:creationId xmlns:a16="http://schemas.microsoft.com/office/drawing/2014/main" id="{E1363665-4507-7A9A-18D5-CC4D86B326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69811" y="3673932"/>
            <a:ext cx="1943375" cy="302128"/>
          </a:xfrm>
          <a:prstGeom prst="rect">
            <a:avLst/>
          </a:prstGeom>
        </p:spPr>
      </p:pic>
      <p:pic>
        <p:nvPicPr>
          <p:cNvPr id="24" name="Graphic 28">
            <a:extLst>
              <a:ext uri="{FF2B5EF4-FFF2-40B4-BE49-F238E27FC236}">
                <a16:creationId xmlns:a16="http://schemas.microsoft.com/office/drawing/2014/main" id="{0498F463-2C06-E55D-7638-D0BE73D28F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04673" y="3673932"/>
            <a:ext cx="1943375" cy="302128"/>
          </a:xfrm>
          <a:prstGeom prst="rect">
            <a:avLst/>
          </a:prstGeom>
        </p:spPr>
      </p:pic>
      <p:sp>
        <p:nvSpPr>
          <p:cNvPr id="25" name="TextBox 24">
            <a:extLst>
              <a:ext uri="{FF2B5EF4-FFF2-40B4-BE49-F238E27FC236}">
                <a16:creationId xmlns:a16="http://schemas.microsoft.com/office/drawing/2014/main" id="{F18B45E0-574A-C38E-48A9-A6D17EAB3E03}"/>
              </a:ext>
            </a:extLst>
          </p:cNvPr>
          <p:cNvSpPr txBox="1"/>
          <p:nvPr/>
        </p:nvSpPr>
        <p:spPr>
          <a:xfrm>
            <a:off x="2640705" y="4185448"/>
            <a:ext cx="1984838" cy="1557478"/>
          </a:xfrm>
          <a:prstGeom prst="rect">
            <a:avLst/>
          </a:prstGeom>
          <a:noFill/>
        </p:spPr>
        <p:txBody>
          <a:bodyPr wrap="square">
            <a:spAutoFit/>
          </a:bodyPr>
          <a:lstStyle/>
          <a:p>
            <a:pPr algn="ctr">
              <a:lnSpc>
                <a:spcPct val="107000"/>
              </a:lnSpc>
              <a:spcAft>
                <a:spcPts val="800"/>
              </a:spcAft>
            </a:pPr>
            <a:r>
              <a:rPr lang="en-GB" sz="1100" dirty="0">
                <a:solidFill>
                  <a:srgbClr val="333333"/>
                </a:solidFill>
                <a:effectLst/>
                <a:latin typeface="Derailed"/>
                <a:ea typeface="Calibri" panose="020F0502020204030204" pitchFamily="34" charset="0"/>
                <a:cs typeface="Times New Roman" panose="02020603050405020304" pitchFamily="18" charset="0"/>
              </a:rPr>
              <a:t>A range of sustainable materials and techniques with a base and sub-base that allow water to pass through the surface.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solidFill>
                  <a:srgbClr val="333333"/>
                </a:solidFill>
                <a:effectLst/>
                <a:latin typeface="Derailed"/>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solidFill>
                  <a:srgbClr val="333333"/>
                </a:solidFill>
                <a:effectLst/>
                <a:latin typeface="Derailed"/>
                <a:ea typeface="Calibri" panose="020F0502020204030204" pitchFamily="34" charset="0"/>
                <a:cs typeface="Times New Roman" panose="02020603050405020304" pitchFamily="18" charset="0"/>
              </a:rPr>
              <a:t>Cost: </a:t>
            </a:r>
            <a:r>
              <a:rPr lang="en-GB" sz="1100" b="1" dirty="0">
                <a:solidFill>
                  <a:srgbClr val="333333"/>
                </a:solidFill>
                <a:effectLst/>
                <a:latin typeface="Derailed"/>
                <a:ea typeface="Calibri" panose="020F0502020204030204" pitchFamily="34" charset="0"/>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5420B5D2-C665-A9D3-3066-E92A6790FF3F}"/>
              </a:ext>
            </a:extLst>
          </p:cNvPr>
          <p:cNvSpPr txBox="1"/>
          <p:nvPr/>
        </p:nvSpPr>
        <p:spPr>
          <a:xfrm>
            <a:off x="5235137" y="481711"/>
            <a:ext cx="1951613" cy="281231"/>
          </a:xfrm>
          <a:prstGeom prst="rect">
            <a:avLst/>
          </a:prstGeom>
          <a:noFill/>
        </p:spPr>
        <p:txBody>
          <a:bodyPr wrap="square">
            <a:spAutoFit/>
          </a:bodyPr>
          <a:lstStyle/>
          <a:p>
            <a:pPr algn="ctr">
              <a:lnSpc>
                <a:spcPct val="107000"/>
              </a:lnSpc>
              <a:spcAft>
                <a:spcPts val="800"/>
              </a:spcAft>
            </a:pPr>
            <a:r>
              <a:rPr lang="en-GB" sz="1200" b="1" dirty="0">
                <a:effectLst/>
                <a:latin typeface="Derailed"/>
                <a:ea typeface="Calibri" panose="020F0502020204030204" pitchFamily="34" charset="0"/>
                <a:cs typeface="Times New Roman" panose="02020603050405020304" pitchFamily="18" charset="0"/>
              </a:rPr>
              <a:t>Green roofs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30CC3BAE-F12A-4A6C-E950-61DF7F1528CC}"/>
              </a:ext>
            </a:extLst>
          </p:cNvPr>
          <p:cNvSpPr txBox="1"/>
          <p:nvPr/>
        </p:nvSpPr>
        <p:spPr>
          <a:xfrm>
            <a:off x="5235136" y="3657171"/>
            <a:ext cx="1951613" cy="281231"/>
          </a:xfrm>
          <a:prstGeom prst="rect">
            <a:avLst/>
          </a:prstGeom>
          <a:noFill/>
        </p:spPr>
        <p:txBody>
          <a:bodyPr wrap="square">
            <a:spAutoFit/>
          </a:bodyPr>
          <a:lstStyle/>
          <a:p>
            <a:pPr algn="ctr">
              <a:lnSpc>
                <a:spcPct val="107000"/>
              </a:lnSpc>
              <a:spcAft>
                <a:spcPts val="800"/>
              </a:spcAft>
            </a:pPr>
            <a:r>
              <a:rPr lang="en-GB" sz="1200" b="1" dirty="0">
                <a:effectLst/>
                <a:latin typeface="Derailed"/>
                <a:ea typeface="Calibri" panose="020F0502020204030204" pitchFamily="34" charset="0"/>
                <a:cs typeface="Times New Roman" panose="02020603050405020304" pitchFamily="18" charset="0"/>
              </a:rPr>
              <a:t>Outdoor shading systems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5AE17B4B-C80E-5C1F-A5D9-74F4C26AC143}"/>
              </a:ext>
            </a:extLst>
          </p:cNvPr>
          <p:cNvSpPr txBox="1"/>
          <p:nvPr/>
        </p:nvSpPr>
        <p:spPr>
          <a:xfrm>
            <a:off x="7508792" y="902650"/>
            <a:ext cx="1976332" cy="2204065"/>
          </a:xfrm>
          <a:prstGeom prst="rect">
            <a:avLst/>
          </a:prstGeom>
          <a:noFill/>
        </p:spPr>
        <p:txBody>
          <a:bodyPr wrap="square">
            <a:spAutoFit/>
          </a:bodyPr>
          <a:lstStyle/>
          <a:p>
            <a:pPr algn="ctr">
              <a:lnSpc>
                <a:spcPct val="107000"/>
              </a:lnSpc>
              <a:spcAft>
                <a:spcPts val="800"/>
              </a:spcAft>
            </a:pPr>
            <a:r>
              <a:rPr lang="en-GB" sz="1000" dirty="0">
                <a:solidFill>
                  <a:srgbClr val="333333"/>
                </a:solidFill>
                <a:effectLst/>
                <a:latin typeface="Derailed"/>
                <a:ea typeface="Calibri" panose="020F0502020204030204" pitchFamily="34" charset="0"/>
                <a:cs typeface="Times New Roman" panose="02020603050405020304" pitchFamily="18" charset="0"/>
              </a:rPr>
              <a:t>A roof that is partially or completely covered with vegetation and a growing medium, over a waterproofing membrane. Green roofs help store rainwater and prevent rapid entry of water to the drainage system. Also help lower air temperatures.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solidFill>
                  <a:srgbClr val="333333"/>
                </a:solidFill>
                <a:effectLst/>
                <a:latin typeface="Derailed"/>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solidFill>
                  <a:srgbClr val="333333"/>
                </a:solidFill>
                <a:effectLst/>
                <a:latin typeface="Derailed"/>
                <a:ea typeface="Calibri" panose="020F0502020204030204" pitchFamily="34" charset="0"/>
                <a:cs typeface="Times New Roman" panose="02020603050405020304" pitchFamily="18" charset="0"/>
              </a:rPr>
              <a:t>Cost: </a:t>
            </a:r>
            <a:r>
              <a:rPr lang="en-GB" sz="1000" b="1" dirty="0">
                <a:solidFill>
                  <a:srgbClr val="333333"/>
                </a:solidFill>
                <a:effectLst/>
                <a:latin typeface="Derailed"/>
                <a:ea typeface="Calibri" panose="020F0502020204030204" pitchFamily="34" charset="0"/>
                <a:cs typeface="Times New Roman" panose="02020603050405020304" pitchFamily="18" charset="0"/>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solidFill>
                  <a:srgbClr val="333333"/>
                </a:solidFill>
                <a:effectLst/>
                <a:latin typeface="Derailed"/>
                <a:ea typeface="Calibri" panose="020F0502020204030204" pitchFamily="34" charset="0"/>
                <a:cs typeface="Times New Roman" panose="02020603050405020304" pitchFamily="18" charset="0"/>
              </a:rPr>
              <a:t>Co-benefits: </a:t>
            </a:r>
            <a:r>
              <a:rPr lang="en-GB" sz="1000" b="1" dirty="0">
                <a:solidFill>
                  <a:srgbClr val="333333"/>
                </a:solidFill>
                <a:effectLst/>
                <a:latin typeface="Derailed"/>
                <a:ea typeface="Calibri" panose="020F0502020204030204" pitchFamily="34" charset="0"/>
                <a:cs typeface="Times New Roman" panose="02020603050405020304" pitchFamily="18" charset="0"/>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2F7F7B3-A932-B2D1-0710-94AB0B190CB3}"/>
              </a:ext>
            </a:extLst>
          </p:cNvPr>
          <p:cNvSpPr txBox="1"/>
          <p:nvPr/>
        </p:nvSpPr>
        <p:spPr>
          <a:xfrm>
            <a:off x="7508792" y="4245016"/>
            <a:ext cx="1951613" cy="1014060"/>
          </a:xfrm>
          <a:prstGeom prst="rect">
            <a:avLst/>
          </a:prstGeom>
          <a:noFill/>
        </p:spPr>
        <p:txBody>
          <a:bodyPr wrap="square">
            <a:spAutoFit/>
          </a:bodyPr>
          <a:lstStyle/>
          <a:p>
            <a:pPr algn="ctr">
              <a:lnSpc>
                <a:spcPct val="107000"/>
              </a:lnSpc>
              <a:spcAft>
                <a:spcPts val="800"/>
              </a:spcAft>
            </a:pPr>
            <a:r>
              <a:rPr lang="en-GB" sz="1100" dirty="0">
                <a:solidFill>
                  <a:srgbClr val="313234"/>
                </a:solidFill>
                <a:effectLst/>
                <a:latin typeface="Derailed"/>
                <a:ea typeface="Calibri" panose="020F0502020204030204" pitchFamily="34" charset="0"/>
                <a:cs typeface="Arial" panose="020B0604020202020204" pitchFamily="34" charset="0"/>
              </a:rPr>
              <a:t>Customisable shelter providing shade.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solidFill>
                  <a:srgbClr val="313234"/>
                </a:solidFill>
                <a:effectLst/>
                <a:latin typeface="Derailed"/>
                <a:ea typeface="Calibri" panose="020F0502020204030204" pitchFamily="34"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solidFill>
                  <a:srgbClr val="333333"/>
                </a:solidFill>
                <a:effectLst/>
                <a:latin typeface="Derailed"/>
                <a:ea typeface="Calibri" panose="020F0502020204030204" pitchFamily="34" charset="0"/>
                <a:cs typeface="Times New Roman" panose="02020603050405020304" pitchFamily="18" charset="0"/>
              </a:rPr>
              <a:t>Cost: </a:t>
            </a:r>
            <a:r>
              <a:rPr lang="en-GB" sz="1100" b="1" dirty="0">
                <a:solidFill>
                  <a:srgbClr val="333333"/>
                </a:solidFill>
                <a:effectLst/>
                <a:latin typeface="Derailed"/>
                <a:ea typeface="Calibri" panose="020F0502020204030204" pitchFamily="34" charset="0"/>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 green roof with plants on the roof&#10;&#10;AI-generated content may be incorrect.">
            <a:extLst>
              <a:ext uri="{FF2B5EF4-FFF2-40B4-BE49-F238E27FC236}">
                <a16:creationId xmlns:a16="http://schemas.microsoft.com/office/drawing/2014/main" id="{BC694C92-26E3-684E-CA00-9ACCFEFF9F71}"/>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5308739" y="774412"/>
            <a:ext cx="1875640" cy="2400637"/>
          </a:xfrm>
          <a:prstGeom prst="rect">
            <a:avLst/>
          </a:prstGeom>
        </p:spPr>
      </p:pic>
      <p:pic>
        <p:nvPicPr>
          <p:cNvPr id="27" name="Picture 26" descr="A white car parked on a brick driveway&#10;&#10;AI-generated content may be incorrect.">
            <a:extLst>
              <a:ext uri="{FF2B5EF4-FFF2-40B4-BE49-F238E27FC236}">
                <a16:creationId xmlns:a16="http://schemas.microsoft.com/office/drawing/2014/main" id="{CA9D2950-5783-68B6-3432-3C9CEF851844}"/>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476806" y="3966633"/>
            <a:ext cx="1863840" cy="2409247"/>
          </a:xfrm>
          <a:prstGeom prst="rect">
            <a:avLst/>
          </a:prstGeom>
        </p:spPr>
      </p:pic>
      <p:pic>
        <p:nvPicPr>
          <p:cNvPr id="35" name="Picture 34" descr="A playground with a large structure&#10;&#10;AI-generated content may be incorrect.">
            <a:extLst>
              <a:ext uri="{FF2B5EF4-FFF2-40B4-BE49-F238E27FC236}">
                <a16:creationId xmlns:a16="http://schemas.microsoft.com/office/drawing/2014/main" id="{6F6B839F-4D44-68AC-7596-8D91EEBDEF9A}"/>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5308739" y="3946363"/>
            <a:ext cx="1875640" cy="2429518"/>
          </a:xfrm>
          <a:prstGeom prst="rect">
            <a:avLst/>
          </a:prstGeom>
        </p:spPr>
      </p:pic>
      <p:pic>
        <p:nvPicPr>
          <p:cNvPr id="37" name="Picture 36" descr="A garden with benches and plants&#10;&#10;AI-generated content may be incorrect.">
            <a:extLst>
              <a:ext uri="{FF2B5EF4-FFF2-40B4-BE49-F238E27FC236}">
                <a16:creationId xmlns:a16="http://schemas.microsoft.com/office/drawing/2014/main" id="{1110C265-E7E6-14C5-D7E9-87E871CE3BA3}"/>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466364" y="971341"/>
            <a:ext cx="1897624" cy="2215901"/>
          </a:xfrm>
          <a:prstGeom prst="rect">
            <a:avLst/>
          </a:prstGeom>
        </p:spPr>
      </p:pic>
    </p:spTree>
    <p:extLst>
      <p:ext uri="{BB962C8B-B14F-4D97-AF65-F5344CB8AC3E}">
        <p14:creationId xmlns:p14="http://schemas.microsoft.com/office/powerpoint/2010/main" val="2074293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D1E66C-BAA3-01B3-6490-80340E95D5F3}"/>
              </a:ext>
            </a:extLst>
          </p:cNvPr>
          <p:cNvSpPr/>
          <p:nvPr/>
        </p:nvSpPr>
        <p:spPr>
          <a:xfrm>
            <a:off x="420876" y="452333"/>
            <a:ext cx="1976332" cy="27604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87C64BE-8235-5206-9FE4-C136446C4972}"/>
              </a:ext>
            </a:extLst>
          </p:cNvPr>
          <p:cNvSpPr/>
          <p:nvPr/>
        </p:nvSpPr>
        <p:spPr>
          <a:xfrm>
            <a:off x="2649211" y="452333"/>
            <a:ext cx="1976332" cy="27604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EB87CF0-01AA-C594-392E-CF1AE384F4A9}"/>
              </a:ext>
            </a:extLst>
          </p:cNvPr>
          <p:cNvSpPr/>
          <p:nvPr/>
        </p:nvSpPr>
        <p:spPr>
          <a:xfrm>
            <a:off x="5255738" y="452333"/>
            <a:ext cx="1976332" cy="27604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02F346B-F1BC-3612-6216-F8ECEB8B025A}"/>
              </a:ext>
            </a:extLst>
          </p:cNvPr>
          <p:cNvSpPr/>
          <p:nvPr/>
        </p:nvSpPr>
        <p:spPr>
          <a:xfrm>
            <a:off x="7484073" y="452333"/>
            <a:ext cx="1976332" cy="27604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77A435F-810E-1FAD-45C0-DB922CDAA9A4}"/>
              </a:ext>
            </a:extLst>
          </p:cNvPr>
          <p:cNvSpPr/>
          <p:nvPr/>
        </p:nvSpPr>
        <p:spPr>
          <a:xfrm>
            <a:off x="420876" y="3645243"/>
            <a:ext cx="1976332" cy="27604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80A1C1F-DC53-496E-B1E9-A19661048B54}"/>
              </a:ext>
            </a:extLst>
          </p:cNvPr>
          <p:cNvSpPr/>
          <p:nvPr/>
        </p:nvSpPr>
        <p:spPr>
          <a:xfrm>
            <a:off x="2649211" y="3645243"/>
            <a:ext cx="1976332" cy="27604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B3DF7D9-483A-93B3-CCCF-FC94C1FD209A}"/>
              </a:ext>
            </a:extLst>
          </p:cNvPr>
          <p:cNvSpPr/>
          <p:nvPr/>
        </p:nvSpPr>
        <p:spPr>
          <a:xfrm>
            <a:off x="5255738" y="3645243"/>
            <a:ext cx="1976332" cy="27604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B664C449-331C-3A53-D191-64FD61E71C0B}"/>
              </a:ext>
            </a:extLst>
          </p:cNvPr>
          <p:cNvSpPr/>
          <p:nvPr/>
        </p:nvSpPr>
        <p:spPr>
          <a:xfrm>
            <a:off x="7484073" y="3645243"/>
            <a:ext cx="1976332" cy="27604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0A06C66F-8C9A-325E-8BFD-37B7293CEFFA}"/>
              </a:ext>
            </a:extLst>
          </p:cNvPr>
          <p:cNvSpPr txBox="1"/>
          <p:nvPr/>
        </p:nvSpPr>
        <p:spPr>
          <a:xfrm>
            <a:off x="445595" y="452333"/>
            <a:ext cx="1951613" cy="478849"/>
          </a:xfrm>
          <a:prstGeom prst="rect">
            <a:avLst/>
          </a:prstGeom>
          <a:noFill/>
        </p:spPr>
        <p:txBody>
          <a:bodyPr wrap="square">
            <a:spAutoFit/>
          </a:bodyPr>
          <a:lstStyle/>
          <a:p>
            <a:pPr algn="ctr">
              <a:lnSpc>
                <a:spcPct val="107000"/>
              </a:lnSpc>
              <a:spcAft>
                <a:spcPts val="800"/>
              </a:spcAft>
            </a:pPr>
            <a:r>
              <a:rPr lang="en-GB" sz="1200" b="1" dirty="0">
                <a:effectLst/>
                <a:latin typeface="Derailed"/>
                <a:ea typeface="Calibri" panose="020F0502020204030204" pitchFamily="34" charset="0"/>
                <a:cs typeface="Times New Roman" panose="02020603050405020304" pitchFamily="18" charset="0"/>
              </a:rPr>
              <a:t>Roof overhang / extended eaves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Graphic 28">
            <a:extLst>
              <a:ext uri="{FF2B5EF4-FFF2-40B4-BE49-F238E27FC236}">
                <a16:creationId xmlns:a16="http://schemas.microsoft.com/office/drawing/2014/main" id="{69049BC2-9824-9218-2DC9-EA846B1765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61567" y="485208"/>
            <a:ext cx="1943375" cy="302128"/>
          </a:xfrm>
          <a:prstGeom prst="rect">
            <a:avLst/>
          </a:prstGeom>
        </p:spPr>
      </p:pic>
      <p:sp>
        <p:nvSpPr>
          <p:cNvPr id="20" name="TextBox 19">
            <a:extLst>
              <a:ext uri="{FF2B5EF4-FFF2-40B4-BE49-F238E27FC236}">
                <a16:creationId xmlns:a16="http://schemas.microsoft.com/office/drawing/2014/main" id="{37C3DF9C-2B4C-ECF7-57E3-F494C21140BF}"/>
              </a:ext>
            </a:extLst>
          </p:cNvPr>
          <p:cNvSpPr txBox="1"/>
          <p:nvPr/>
        </p:nvSpPr>
        <p:spPr>
          <a:xfrm>
            <a:off x="2624492" y="1219822"/>
            <a:ext cx="1964237" cy="1376339"/>
          </a:xfrm>
          <a:prstGeom prst="rect">
            <a:avLst/>
          </a:prstGeom>
          <a:noFill/>
        </p:spPr>
        <p:txBody>
          <a:bodyPr wrap="square">
            <a:spAutoFit/>
          </a:bodyPr>
          <a:lstStyle/>
          <a:p>
            <a:pPr algn="ctr">
              <a:lnSpc>
                <a:spcPct val="107000"/>
              </a:lnSpc>
              <a:spcAft>
                <a:spcPts val="800"/>
              </a:spcAft>
            </a:pPr>
            <a:r>
              <a:rPr lang="en-GB" sz="1100" dirty="0">
                <a:solidFill>
                  <a:srgbClr val="333333"/>
                </a:solidFill>
                <a:effectLst/>
                <a:latin typeface="Derailed"/>
                <a:ea typeface="Calibri" panose="020F0502020204030204" pitchFamily="34" charset="0"/>
                <a:cs typeface="Times New Roman" panose="02020603050405020304" pitchFamily="18" charset="0"/>
              </a:rPr>
              <a:t>Enlarging roof eaves can create shade and mitigate the effects of heat stress in summer and let in sunlight in winter.</a:t>
            </a:r>
          </a:p>
          <a:p>
            <a:pPr algn="ctr">
              <a:lnSpc>
                <a:spcPct val="107000"/>
              </a:lnSpc>
              <a:spcAft>
                <a:spcPts val="800"/>
              </a:spcAft>
            </a:pPr>
            <a:r>
              <a:rPr lang="en-GB" sz="1100" dirty="0">
                <a:solidFill>
                  <a:srgbClr val="333333"/>
                </a:solidFill>
                <a:effectLst/>
                <a:latin typeface="Derailed"/>
                <a:ea typeface="Calibri" panose="020F0502020204030204" pitchFamily="34" charset="0"/>
                <a:cs typeface="Times New Roman" panose="02020603050405020304" pitchFamily="18" charset="0"/>
              </a:rPr>
              <a:t> </a:t>
            </a:r>
          </a:p>
          <a:p>
            <a:pPr algn="ctr">
              <a:lnSpc>
                <a:spcPct val="107000"/>
              </a:lnSpc>
              <a:spcAft>
                <a:spcPts val="800"/>
              </a:spcAft>
            </a:pPr>
            <a:r>
              <a:rPr lang="en-GB" sz="1100" b="1" dirty="0">
                <a:solidFill>
                  <a:srgbClr val="333333"/>
                </a:solidFill>
                <a:effectLst/>
                <a:latin typeface="Derailed"/>
                <a:ea typeface="Calibri" panose="020F0502020204030204" pitchFamily="34" charset="0"/>
                <a:cs typeface="Times New Roman" panose="02020603050405020304" pitchFamily="18" charset="0"/>
              </a:rPr>
              <a:t>Cost: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26F84401-74C6-DEAB-BFB4-0F9D20022E5D}"/>
              </a:ext>
            </a:extLst>
          </p:cNvPr>
          <p:cNvSpPr txBox="1"/>
          <p:nvPr/>
        </p:nvSpPr>
        <p:spPr>
          <a:xfrm>
            <a:off x="459546" y="3645243"/>
            <a:ext cx="1904442" cy="281231"/>
          </a:xfrm>
          <a:prstGeom prst="rect">
            <a:avLst/>
          </a:prstGeom>
          <a:noFill/>
        </p:spPr>
        <p:txBody>
          <a:bodyPr wrap="square">
            <a:spAutoFit/>
          </a:bodyPr>
          <a:lstStyle/>
          <a:p>
            <a:pPr algn="ctr">
              <a:lnSpc>
                <a:spcPct val="107000"/>
              </a:lnSpc>
              <a:spcAft>
                <a:spcPts val="800"/>
              </a:spcAft>
            </a:pPr>
            <a:r>
              <a:rPr lang="en-GB" sz="1200" b="1" dirty="0">
                <a:effectLst/>
                <a:latin typeface="Derailed"/>
                <a:ea typeface="Calibri" panose="020F0502020204030204" pitchFamily="34" charset="0"/>
                <a:cs typeface="Times New Roman" panose="02020603050405020304" pitchFamily="18" charset="0"/>
              </a:rPr>
              <a:t>Interior blinds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2" name="Graphic 28">
            <a:extLst>
              <a:ext uri="{FF2B5EF4-FFF2-40B4-BE49-F238E27FC236}">
                <a16:creationId xmlns:a16="http://schemas.microsoft.com/office/drawing/2014/main" id="{6E49BBC3-EBAC-A487-14A4-9479F31BAA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00551" y="481711"/>
            <a:ext cx="1943375" cy="302128"/>
          </a:xfrm>
          <a:prstGeom prst="rect">
            <a:avLst/>
          </a:prstGeom>
        </p:spPr>
      </p:pic>
      <p:pic>
        <p:nvPicPr>
          <p:cNvPr id="23" name="Graphic 28">
            <a:extLst>
              <a:ext uri="{FF2B5EF4-FFF2-40B4-BE49-F238E27FC236}">
                <a16:creationId xmlns:a16="http://schemas.microsoft.com/office/drawing/2014/main" id="{E1363665-4507-7A9A-18D5-CC4D86B326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69811" y="3673932"/>
            <a:ext cx="1943375" cy="302128"/>
          </a:xfrm>
          <a:prstGeom prst="rect">
            <a:avLst/>
          </a:prstGeom>
        </p:spPr>
      </p:pic>
      <p:pic>
        <p:nvPicPr>
          <p:cNvPr id="24" name="Graphic 28">
            <a:extLst>
              <a:ext uri="{FF2B5EF4-FFF2-40B4-BE49-F238E27FC236}">
                <a16:creationId xmlns:a16="http://schemas.microsoft.com/office/drawing/2014/main" id="{0498F463-2C06-E55D-7638-D0BE73D28F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04673" y="3673932"/>
            <a:ext cx="1943375" cy="302128"/>
          </a:xfrm>
          <a:prstGeom prst="rect">
            <a:avLst/>
          </a:prstGeom>
        </p:spPr>
      </p:pic>
      <p:sp>
        <p:nvSpPr>
          <p:cNvPr id="25" name="TextBox 24">
            <a:extLst>
              <a:ext uri="{FF2B5EF4-FFF2-40B4-BE49-F238E27FC236}">
                <a16:creationId xmlns:a16="http://schemas.microsoft.com/office/drawing/2014/main" id="{F18B45E0-574A-C38E-48A9-A6D17EAB3E03}"/>
              </a:ext>
            </a:extLst>
          </p:cNvPr>
          <p:cNvSpPr txBox="1"/>
          <p:nvPr/>
        </p:nvSpPr>
        <p:spPr>
          <a:xfrm>
            <a:off x="2640705" y="4185448"/>
            <a:ext cx="1984838" cy="1195199"/>
          </a:xfrm>
          <a:prstGeom prst="rect">
            <a:avLst/>
          </a:prstGeom>
          <a:noFill/>
        </p:spPr>
        <p:txBody>
          <a:bodyPr wrap="square">
            <a:spAutoFit/>
          </a:bodyPr>
          <a:lstStyle/>
          <a:p>
            <a:pPr algn="ctr">
              <a:lnSpc>
                <a:spcPct val="107000"/>
              </a:lnSpc>
              <a:spcAft>
                <a:spcPts val="800"/>
              </a:spcAft>
            </a:pPr>
            <a:r>
              <a:rPr lang="en-GB" sz="1100" dirty="0">
                <a:solidFill>
                  <a:srgbClr val="333333"/>
                </a:solidFill>
                <a:effectLst/>
                <a:latin typeface="Derailed"/>
                <a:ea typeface="Calibri" panose="020F0502020204030204" pitchFamily="34" charset="0"/>
                <a:cs typeface="Times New Roman" panose="02020603050405020304" pitchFamily="18" charset="0"/>
              </a:rPr>
              <a:t>Blinds may be used in buildings to block sunlight entering through windows.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solidFill>
                  <a:srgbClr val="333333"/>
                </a:solidFill>
                <a:effectLst/>
                <a:latin typeface="Derailed"/>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solidFill>
                  <a:srgbClr val="333333"/>
                </a:solidFill>
                <a:effectLst/>
                <a:latin typeface="Derailed"/>
                <a:ea typeface="Calibri" panose="020F0502020204030204" pitchFamily="34" charset="0"/>
                <a:cs typeface="Times New Roman" panose="02020603050405020304" pitchFamily="18" charset="0"/>
              </a:rPr>
              <a:t>Cost: </a:t>
            </a:r>
            <a:r>
              <a:rPr lang="en-GB" sz="1100" b="1" dirty="0">
                <a:solidFill>
                  <a:srgbClr val="333333"/>
                </a:solidFill>
                <a:effectLst/>
                <a:latin typeface="Derailed"/>
                <a:ea typeface="Calibri" panose="020F0502020204030204" pitchFamily="34" charset="0"/>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5420B5D2-C665-A9D3-3066-E92A6790FF3F}"/>
              </a:ext>
            </a:extLst>
          </p:cNvPr>
          <p:cNvSpPr txBox="1"/>
          <p:nvPr/>
        </p:nvSpPr>
        <p:spPr>
          <a:xfrm>
            <a:off x="5235137" y="481711"/>
            <a:ext cx="1951613" cy="281231"/>
          </a:xfrm>
          <a:prstGeom prst="rect">
            <a:avLst/>
          </a:prstGeom>
          <a:noFill/>
        </p:spPr>
        <p:txBody>
          <a:bodyPr wrap="square">
            <a:spAutoFit/>
          </a:bodyPr>
          <a:lstStyle/>
          <a:p>
            <a:pPr algn="ctr">
              <a:lnSpc>
                <a:spcPct val="107000"/>
              </a:lnSpc>
              <a:spcAft>
                <a:spcPts val="800"/>
              </a:spcAft>
            </a:pPr>
            <a:r>
              <a:rPr lang="en-GB" sz="1200" b="1" dirty="0">
                <a:effectLst/>
                <a:latin typeface="Derailed"/>
                <a:ea typeface="Calibri" panose="020F0502020204030204" pitchFamily="34" charset="0"/>
                <a:cs typeface="Times New Roman" panose="02020603050405020304" pitchFamily="18" charset="0"/>
              </a:rPr>
              <a:t>Cool / reflective roofs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30CC3BAE-F12A-4A6C-E950-61DF7F1528CC}"/>
              </a:ext>
            </a:extLst>
          </p:cNvPr>
          <p:cNvSpPr txBox="1"/>
          <p:nvPr/>
        </p:nvSpPr>
        <p:spPr>
          <a:xfrm>
            <a:off x="5235136" y="3657171"/>
            <a:ext cx="1951613" cy="281231"/>
          </a:xfrm>
          <a:prstGeom prst="rect">
            <a:avLst/>
          </a:prstGeom>
          <a:noFill/>
        </p:spPr>
        <p:txBody>
          <a:bodyPr wrap="square">
            <a:spAutoFit/>
          </a:bodyPr>
          <a:lstStyle/>
          <a:p>
            <a:pPr algn="ctr">
              <a:lnSpc>
                <a:spcPct val="107000"/>
              </a:lnSpc>
              <a:spcAft>
                <a:spcPts val="800"/>
              </a:spcAft>
            </a:pPr>
            <a:r>
              <a:rPr lang="en-GB" sz="1200" b="1" dirty="0">
                <a:effectLst/>
                <a:latin typeface="Derailed"/>
                <a:ea typeface="Calibri" panose="020F0502020204030204" pitchFamily="34" charset="0"/>
                <a:cs typeface="Times New Roman" panose="02020603050405020304" pitchFamily="18" charset="0"/>
              </a:rPr>
              <a:t>Use of cool spaces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5AE17B4B-C80E-5C1F-A5D9-74F4C26AC143}"/>
              </a:ext>
            </a:extLst>
          </p:cNvPr>
          <p:cNvSpPr txBox="1"/>
          <p:nvPr/>
        </p:nvSpPr>
        <p:spPr>
          <a:xfrm>
            <a:off x="7496432" y="1059833"/>
            <a:ext cx="1976332" cy="1545423"/>
          </a:xfrm>
          <a:prstGeom prst="rect">
            <a:avLst/>
          </a:prstGeom>
          <a:noFill/>
        </p:spPr>
        <p:txBody>
          <a:bodyPr wrap="square">
            <a:spAutoFit/>
          </a:bodyPr>
          <a:lstStyle/>
          <a:p>
            <a:pPr algn="ctr">
              <a:lnSpc>
                <a:spcPct val="107000"/>
              </a:lnSpc>
              <a:spcAft>
                <a:spcPts val="800"/>
              </a:spcAft>
            </a:pPr>
            <a:r>
              <a:rPr lang="en-GB" sz="1000" dirty="0">
                <a:solidFill>
                  <a:srgbClr val="333333"/>
                </a:solidFill>
                <a:effectLst/>
                <a:latin typeface="Derailed"/>
                <a:ea typeface="Calibri" panose="020F0502020204030204" pitchFamily="34" charset="0"/>
                <a:cs typeface="Times New Roman" panose="02020603050405020304" pitchFamily="18" charset="0"/>
              </a:rPr>
              <a:t>Reflective surfaces can deliver high solar reflectance and reduce heat transfer to the surface. May reduce air conditioning costs.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solidFill>
                  <a:srgbClr val="333333"/>
                </a:solidFill>
                <a:effectLst/>
                <a:latin typeface="Derailed"/>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solidFill>
                  <a:srgbClr val="333333"/>
                </a:solidFill>
                <a:effectLst/>
                <a:latin typeface="Derailed"/>
                <a:ea typeface="Calibri" panose="020F0502020204030204" pitchFamily="34" charset="0"/>
                <a:cs typeface="Times New Roman" panose="02020603050405020304" pitchFamily="18" charset="0"/>
              </a:rPr>
              <a:t>Cost: </a:t>
            </a:r>
            <a:r>
              <a:rPr lang="en-GB" sz="1000" b="1" dirty="0">
                <a:solidFill>
                  <a:srgbClr val="333333"/>
                </a:solidFill>
                <a:effectLst/>
                <a:latin typeface="Derailed"/>
                <a:ea typeface="Calibri" panose="020F0502020204030204" pitchFamily="34" charset="0"/>
                <a:cs typeface="Times New Roman" panose="02020603050405020304" pitchFamily="18" charset="0"/>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solidFill>
                  <a:srgbClr val="333333"/>
                </a:solidFill>
                <a:effectLst/>
                <a:latin typeface="Derailed"/>
                <a:ea typeface="Calibri" panose="020F0502020204030204" pitchFamily="34" charset="0"/>
                <a:cs typeface="Times New Roman" panose="02020603050405020304" pitchFamily="18" charset="0"/>
              </a:rPr>
              <a:t>Co-benefits: </a:t>
            </a:r>
            <a:r>
              <a:rPr lang="en-GB" sz="1000" b="1" dirty="0">
                <a:solidFill>
                  <a:srgbClr val="333333"/>
                </a:solidFill>
                <a:effectLst/>
                <a:latin typeface="Derailed"/>
                <a:ea typeface="Calibri" panose="020F0502020204030204" pitchFamily="34" charset="0"/>
                <a:cs typeface="Times New Roman" panose="02020603050405020304" pitchFamily="18" charset="0"/>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2F7F7B3-A932-B2D1-0710-94AB0B190CB3}"/>
              </a:ext>
            </a:extLst>
          </p:cNvPr>
          <p:cNvSpPr txBox="1"/>
          <p:nvPr/>
        </p:nvSpPr>
        <p:spPr>
          <a:xfrm>
            <a:off x="7508792" y="4245016"/>
            <a:ext cx="1951613" cy="1376339"/>
          </a:xfrm>
          <a:prstGeom prst="rect">
            <a:avLst/>
          </a:prstGeom>
          <a:noFill/>
        </p:spPr>
        <p:txBody>
          <a:bodyPr wrap="square">
            <a:spAutoFit/>
          </a:bodyPr>
          <a:lstStyle/>
          <a:p>
            <a:pPr algn="ctr">
              <a:lnSpc>
                <a:spcPct val="107000"/>
              </a:lnSpc>
              <a:spcAft>
                <a:spcPts val="800"/>
              </a:spcAft>
            </a:pPr>
            <a:r>
              <a:rPr lang="en-GB" sz="1100" dirty="0">
                <a:solidFill>
                  <a:srgbClr val="333333"/>
                </a:solidFill>
                <a:effectLst/>
                <a:latin typeface="Derailed"/>
                <a:ea typeface="Calibri" panose="020F0502020204030204" pitchFamily="34" charset="0"/>
                <a:cs typeface="Times New Roman" panose="02020603050405020304" pitchFamily="18" charset="0"/>
              </a:rPr>
              <a:t>Avoid using south facing rooms when hot to reduce exposure to effects of sunlight coming through the windows.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solidFill>
                  <a:srgbClr val="333333"/>
                </a:solidFill>
                <a:effectLst/>
                <a:latin typeface="Derailed"/>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solidFill>
                  <a:srgbClr val="333333"/>
                </a:solidFill>
                <a:effectLst/>
                <a:latin typeface="Derailed"/>
                <a:ea typeface="Calibri" panose="020F0502020204030204" pitchFamily="34" charset="0"/>
                <a:cs typeface="Times New Roman" panose="02020603050405020304" pitchFamily="18" charset="0"/>
              </a:rPr>
              <a:t>Cost: </a:t>
            </a:r>
            <a:r>
              <a:rPr lang="en-GB" sz="1100" b="1" dirty="0">
                <a:solidFill>
                  <a:srgbClr val="333333"/>
                </a:solidFill>
                <a:effectLst/>
                <a:latin typeface="Derailed"/>
                <a:ea typeface="Calibri" panose="020F0502020204030204" pitchFamily="34" charset="0"/>
                <a:cs typeface="Times New Roman" panose="02020603050405020304" pitchFamily="18" charset="0"/>
              </a:rPr>
              <a:t>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541FAD06-67CB-751D-240C-F8934898BC02}"/>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5310989" y="4314673"/>
            <a:ext cx="1845107" cy="1985519"/>
          </a:xfrm>
          <a:prstGeom prst="rect">
            <a:avLst/>
          </a:prstGeom>
        </p:spPr>
      </p:pic>
      <p:pic>
        <p:nvPicPr>
          <p:cNvPr id="18" name="Picture 17" descr="A roof of a building&#10;&#10;AI-generated content may be incorrect.">
            <a:extLst>
              <a:ext uri="{FF2B5EF4-FFF2-40B4-BE49-F238E27FC236}">
                <a16:creationId xmlns:a16="http://schemas.microsoft.com/office/drawing/2014/main" id="{E9AE85F1-6767-B233-5FC8-BF932E6EBE7E}"/>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5322788" y="936711"/>
            <a:ext cx="1845107" cy="2219484"/>
          </a:xfrm>
          <a:prstGeom prst="rect">
            <a:avLst/>
          </a:prstGeom>
        </p:spPr>
      </p:pic>
      <p:pic>
        <p:nvPicPr>
          <p:cNvPr id="27" name="Picture 26" descr="A room with many chairs&#10;&#10;AI-generated content may be incorrect.">
            <a:extLst>
              <a:ext uri="{FF2B5EF4-FFF2-40B4-BE49-F238E27FC236}">
                <a16:creationId xmlns:a16="http://schemas.microsoft.com/office/drawing/2014/main" id="{70181E08-908C-9909-F99A-230FF5D30E0D}"/>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490193" y="4055132"/>
            <a:ext cx="1836087" cy="2294442"/>
          </a:xfrm>
          <a:prstGeom prst="rect">
            <a:avLst/>
          </a:prstGeom>
        </p:spPr>
      </p:pic>
      <p:pic>
        <p:nvPicPr>
          <p:cNvPr id="31" name="Picture 30" descr="A close-up of a roof&#10;&#10;AI-generated content may be incorrect.">
            <a:extLst>
              <a:ext uri="{FF2B5EF4-FFF2-40B4-BE49-F238E27FC236}">
                <a16:creationId xmlns:a16="http://schemas.microsoft.com/office/drawing/2014/main" id="{0317C94B-F162-BFC7-809F-6F1B0D73E463}"/>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470587" y="931182"/>
            <a:ext cx="1855693" cy="2225013"/>
          </a:xfrm>
          <a:prstGeom prst="rect">
            <a:avLst/>
          </a:prstGeom>
        </p:spPr>
      </p:pic>
    </p:spTree>
    <p:extLst>
      <p:ext uri="{BB962C8B-B14F-4D97-AF65-F5344CB8AC3E}">
        <p14:creationId xmlns:p14="http://schemas.microsoft.com/office/powerpoint/2010/main" val="2637329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D1E66C-BAA3-01B3-6490-80340E95D5F3}"/>
              </a:ext>
            </a:extLst>
          </p:cNvPr>
          <p:cNvSpPr/>
          <p:nvPr/>
        </p:nvSpPr>
        <p:spPr>
          <a:xfrm>
            <a:off x="420876" y="452333"/>
            <a:ext cx="1976332" cy="27604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87C64BE-8235-5206-9FE4-C136446C4972}"/>
              </a:ext>
            </a:extLst>
          </p:cNvPr>
          <p:cNvSpPr/>
          <p:nvPr/>
        </p:nvSpPr>
        <p:spPr>
          <a:xfrm>
            <a:off x="2649211" y="452333"/>
            <a:ext cx="1976332" cy="27604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EB87CF0-01AA-C594-392E-CF1AE384F4A9}"/>
              </a:ext>
            </a:extLst>
          </p:cNvPr>
          <p:cNvSpPr/>
          <p:nvPr/>
        </p:nvSpPr>
        <p:spPr>
          <a:xfrm>
            <a:off x="5255738" y="452333"/>
            <a:ext cx="1976332" cy="27604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02F346B-F1BC-3612-6216-F8ECEB8B025A}"/>
              </a:ext>
            </a:extLst>
          </p:cNvPr>
          <p:cNvSpPr/>
          <p:nvPr/>
        </p:nvSpPr>
        <p:spPr>
          <a:xfrm>
            <a:off x="7484073" y="452333"/>
            <a:ext cx="1976332" cy="27604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77A435F-810E-1FAD-45C0-DB922CDAA9A4}"/>
              </a:ext>
            </a:extLst>
          </p:cNvPr>
          <p:cNvSpPr/>
          <p:nvPr/>
        </p:nvSpPr>
        <p:spPr>
          <a:xfrm>
            <a:off x="420876" y="3645243"/>
            <a:ext cx="1976332" cy="27604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80A1C1F-DC53-496E-B1E9-A19661048B54}"/>
              </a:ext>
            </a:extLst>
          </p:cNvPr>
          <p:cNvSpPr/>
          <p:nvPr/>
        </p:nvSpPr>
        <p:spPr>
          <a:xfrm>
            <a:off x="2649211" y="3645243"/>
            <a:ext cx="1976332" cy="27604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B3DF7D9-483A-93B3-CCCF-FC94C1FD209A}"/>
              </a:ext>
            </a:extLst>
          </p:cNvPr>
          <p:cNvSpPr/>
          <p:nvPr/>
        </p:nvSpPr>
        <p:spPr>
          <a:xfrm>
            <a:off x="5255738" y="3645243"/>
            <a:ext cx="1976332" cy="27604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B664C449-331C-3A53-D191-64FD61E71C0B}"/>
              </a:ext>
            </a:extLst>
          </p:cNvPr>
          <p:cNvSpPr/>
          <p:nvPr/>
        </p:nvSpPr>
        <p:spPr>
          <a:xfrm>
            <a:off x="7484073" y="3645243"/>
            <a:ext cx="1976332" cy="27604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0A06C66F-8C9A-325E-8BFD-37B7293CEFFA}"/>
              </a:ext>
            </a:extLst>
          </p:cNvPr>
          <p:cNvSpPr txBox="1"/>
          <p:nvPr/>
        </p:nvSpPr>
        <p:spPr>
          <a:xfrm>
            <a:off x="445595" y="452333"/>
            <a:ext cx="1951613" cy="281231"/>
          </a:xfrm>
          <a:prstGeom prst="rect">
            <a:avLst/>
          </a:prstGeom>
          <a:noFill/>
        </p:spPr>
        <p:txBody>
          <a:bodyPr wrap="square">
            <a:spAutoFit/>
          </a:bodyPr>
          <a:lstStyle/>
          <a:p>
            <a:pPr algn="ctr">
              <a:lnSpc>
                <a:spcPct val="107000"/>
              </a:lnSpc>
              <a:spcAft>
                <a:spcPts val="800"/>
              </a:spcAft>
            </a:pPr>
            <a:r>
              <a:rPr lang="en-GB" sz="1200" b="1" dirty="0">
                <a:effectLst/>
                <a:latin typeface="Derailed"/>
                <a:ea typeface="Calibri" panose="020F0502020204030204" pitchFamily="34" charset="0"/>
                <a:cs typeface="Times New Roman" panose="02020603050405020304" pitchFamily="18" charset="0"/>
              </a:rPr>
              <a:t>Thermal insulation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Graphic 28">
            <a:extLst>
              <a:ext uri="{FF2B5EF4-FFF2-40B4-BE49-F238E27FC236}">
                <a16:creationId xmlns:a16="http://schemas.microsoft.com/office/drawing/2014/main" id="{69049BC2-9824-9218-2DC9-EA846B1765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61567" y="485208"/>
            <a:ext cx="1943375" cy="302128"/>
          </a:xfrm>
          <a:prstGeom prst="rect">
            <a:avLst/>
          </a:prstGeom>
        </p:spPr>
      </p:pic>
      <p:sp>
        <p:nvSpPr>
          <p:cNvPr id="20" name="TextBox 19">
            <a:extLst>
              <a:ext uri="{FF2B5EF4-FFF2-40B4-BE49-F238E27FC236}">
                <a16:creationId xmlns:a16="http://schemas.microsoft.com/office/drawing/2014/main" id="{37C3DF9C-2B4C-ECF7-57E3-F494C21140BF}"/>
              </a:ext>
            </a:extLst>
          </p:cNvPr>
          <p:cNvSpPr txBox="1"/>
          <p:nvPr/>
        </p:nvSpPr>
        <p:spPr>
          <a:xfrm>
            <a:off x="2640705" y="931777"/>
            <a:ext cx="1964237" cy="2204065"/>
          </a:xfrm>
          <a:prstGeom prst="rect">
            <a:avLst/>
          </a:prstGeom>
          <a:noFill/>
        </p:spPr>
        <p:txBody>
          <a:bodyPr wrap="square">
            <a:spAutoFit/>
          </a:bodyPr>
          <a:lstStyle/>
          <a:p>
            <a:pPr algn="ctr">
              <a:lnSpc>
                <a:spcPct val="107000"/>
              </a:lnSpc>
              <a:spcAft>
                <a:spcPts val="800"/>
              </a:spcAft>
            </a:pPr>
            <a:r>
              <a:rPr lang="en-GB" sz="1000" dirty="0">
                <a:solidFill>
                  <a:srgbClr val="333333"/>
                </a:solidFill>
                <a:effectLst/>
                <a:latin typeface="Derailed"/>
                <a:ea typeface="Calibri" panose="020F0502020204030204" pitchFamily="34" charset="0"/>
                <a:cs typeface="Times New Roman" panose="02020603050405020304" pitchFamily="18" charset="0"/>
              </a:rPr>
              <a:t>Thermal insulation of facades and roofs reduces the temperature rise during hot days. The climate inside the building will remain cooler and air conditioning demand reduced. During winter heat is retained, reducing energy consumption. </a:t>
            </a:r>
          </a:p>
          <a:p>
            <a:pPr algn="ctr">
              <a:lnSpc>
                <a:spcPct val="107000"/>
              </a:lnSpc>
              <a:spcAft>
                <a:spcPts val="80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solidFill>
                  <a:srgbClr val="333333"/>
                </a:solidFill>
                <a:effectLst/>
                <a:latin typeface="Derailed"/>
                <a:ea typeface="Calibri" panose="020F0502020204030204" pitchFamily="34" charset="0"/>
                <a:cs typeface="Times New Roman" panose="02020603050405020304" pitchFamily="18" charset="0"/>
              </a:rPr>
              <a:t>Cost: </a:t>
            </a:r>
            <a:r>
              <a:rPr lang="en-GB" sz="1000" b="1" dirty="0">
                <a:solidFill>
                  <a:srgbClr val="333333"/>
                </a:solidFill>
                <a:effectLst/>
                <a:latin typeface="Derailed"/>
                <a:ea typeface="Calibri" panose="020F0502020204030204" pitchFamily="34" charset="0"/>
                <a:cs typeface="Times New Roman" panose="02020603050405020304" pitchFamily="18" charset="0"/>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solidFill>
                  <a:srgbClr val="333333"/>
                </a:solidFill>
                <a:effectLst/>
                <a:latin typeface="Derailed"/>
                <a:ea typeface="Calibri" panose="020F0502020204030204" pitchFamily="34" charset="0"/>
                <a:cs typeface="Times New Roman" panose="02020603050405020304" pitchFamily="18" charset="0"/>
              </a:rPr>
              <a:t>Co-benefits: </a:t>
            </a:r>
            <a:r>
              <a:rPr lang="en-GB" sz="1000" b="1" dirty="0">
                <a:solidFill>
                  <a:srgbClr val="333333"/>
                </a:solidFill>
                <a:effectLst/>
                <a:latin typeface="Derailed"/>
                <a:ea typeface="Calibri" panose="020F0502020204030204" pitchFamily="34" charset="0"/>
                <a:cs typeface="Times New Roman" panose="02020603050405020304" pitchFamily="18" charset="0"/>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26F84401-74C6-DEAB-BFB4-0F9D20022E5D}"/>
              </a:ext>
            </a:extLst>
          </p:cNvPr>
          <p:cNvSpPr txBox="1"/>
          <p:nvPr/>
        </p:nvSpPr>
        <p:spPr>
          <a:xfrm>
            <a:off x="459546" y="3645243"/>
            <a:ext cx="1904442" cy="281231"/>
          </a:xfrm>
          <a:prstGeom prst="rect">
            <a:avLst/>
          </a:prstGeom>
          <a:noFill/>
        </p:spPr>
        <p:txBody>
          <a:bodyPr wrap="square">
            <a:spAutoFit/>
          </a:bodyPr>
          <a:lstStyle/>
          <a:p>
            <a:pPr algn="ctr">
              <a:lnSpc>
                <a:spcPct val="107000"/>
              </a:lnSpc>
              <a:spcAft>
                <a:spcPts val="800"/>
              </a:spcAft>
            </a:pPr>
            <a:r>
              <a:rPr lang="en-GB" sz="1200" b="1" dirty="0">
                <a:effectLst/>
                <a:latin typeface="Derailed"/>
                <a:ea typeface="Calibri" panose="020F0502020204030204" pitchFamily="34" charset="0"/>
                <a:cs typeface="Times New Roman" panose="02020603050405020304" pitchFamily="18" charset="0"/>
              </a:rPr>
              <a:t>Rainwater tanks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2" name="Graphic 28">
            <a:extLst>
              <a:ext uri="{FF2B5EF4-FFF2-40B4-BE49-F238E27FC236}">
                <a16:creationId xmlns:a16="http://schemas.microsoft.com/office/drawing/2014/main" id="{6E49BBC3-EBAC-A487-14A4-9479F31BAA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00551" y="481711"/>
            <a:ext cx="1943375" cy="302128"/>
          </a:xfrm>
          <a:prstGeom prst="rect">
            <a:avLst/>
          </a:prstGeom>
        </p:spPr>
      </p:pic>
      <p:pic>
        <p:nvPicPr>
          <p:cNvPr id="23" name="Graphic 28">
            <a:extLst>
              <a:ext uri="{FF2B5EF4-FFF2-40B4-BE49-F238E27FC236}">
                <a16:creationId xmlns:a16="http://schemas.microsoft.com/office/drawing/2014/main" id="{E1363665-4507-7A9A-18D5-CC4D86B326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69811" y="3673932"/>
            <a:ext cx="1943375" cy="302128"/>
          </a:xfrm>
          <a:prstGeom prst="rect">
            <a:avLst/>
          </a:prstGeom>
        </p:spPr>
      </p:pic>
      <p:pic>
        <p:nvPicPr>
          <p:cNvPr id="24" name="Graphic 28">
            <a:extLst>
              <a:ext uri="{FF2B5EF4-FFF2-40B4-BE49-F238E27FC236}">
                <a16:creationId xmlns:a16="http://schemas.microsoft.com/office/drawing/2014/main" id="{0498F463-2C06-E55D-7638-D0BE73D28F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04673" y="3673932"/>
            <a:ext cx="1943375" cy="302128"/>
          </a:xfrm>
          <a:prstGeom prst="rect">
            <a:avLst/>
          </a:prstGeom>
        </p:spPr>
      </p:pic>
      <p:sp>
        <p:nvSpPr>
          <p:cNvPr id="25" name="TextBox 24">
            <a:extLst>
              <a:ext uri="{FF2B5EF4-FFF2-40B4-BE49-F238E27FC236}">
                <a16:creationId xmlns:a16="http://schemas.microsoft.com/office/drawing/2014/main" id="{F18B45E0-574A-C38E-48A9-A6D17EAB3E03}"/>
              </a:ext>
            </a:extLst>
          </p:cNvPr>
          <p:cNvSpPr txBox="1"/>
          <p:nvPr/>
        </p:nvSpPr>
        <p:spPr>
          <a:xfrm>
            <a:off x="2640705" y="4185448"/>
            <a:ext cx="1984838" cy="1919756"/>
          </a:xfrm>
          <a:prstGeom prst="rect">
            <a:avLst/>
          </a:prstGeom>
          <a:noFill/>
        </p:spPr>
        <p:txBody>
          <a:bodyPr wrap="square">
            <a:spAutoFit/>
          </a:bodyPr>
          <a:lstStyle/>
          <a:p>
            <a:pPr algn="ctr">
              <a:lnSpc>
                <a:spcPct val="107000"/>
              </a:lnSpc>
              <a:spcAft>
                <a:spcPts val="800"/>
              </a:spcAft>
            </a:pPr>
            <a:r>
              <a:rPr lang="en-GB" sz="1100" dirty="0">
                <a:solidFill>
                  <a:srgbClr val="333333"/>
                </a:solidFill>
                <a:effectLst/>
                <a:latin typeface="Derailed"/>
                <a:ea typeface="Calibri" panose="020F0502020204030204" pitchFamily="34" charset="0"/>
                <a:cs typeface="Times New Roman" panose="02020603050405020304" pitchFamily="18" charset="0"/>
              </a:rPr>
              <a:t>A rainwater tank or water butt is used to collect and store rainwater runoff. Stored water may be used for watering plants, flushing toilets, or washing vehicles during dry periods.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solidFill>
                  <a:srgbClr val="333333"/>
                </a:solidFill>
                <a:effectLst/>
                <a:latin typeface="Derailed"/>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solidFill>
                  <a:srgbClr val="333333"/>
                </a:solidFill>
                <a:effectLst/>
                <a:latin typeface="Derailed"/>
                <a:ea typeface="Calibri" panose="020F0502020204030204" pitchFamily="34" charset="0"/>
                <a:cs typeface="Times New Roman" panose="02020603050405020304" pitchFamily="18" charset="0"/>
              </a:rPr>
              <a:t>Cost: </a:t>
            </a:r>
            <a:r>
              <a:rPr lang="en-GB" sz="1100" b="1" dirty="0">
                <a:solidFill>
                  <a:srgbClr val="333333"/>
                </a:solidFill>
                <a:effectLst/>
                <a:latin typeface="Derailed"/>
                <a:ea typeface="Calibri" panose="020F0502020204030204" pitchFamily="34" charset="0"/>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5420B5D2-C665-A9D3-3066-E92A6790FF3F}"/>
              </a:ext>
            </a:extLst>
          </p:cNvPr>
          <p:cNvSpPr txBox="1"/>
          <p:nvPr/>
        </p:nvSpPr>
        <p:spPr>
          <a:xfrm>
            <a:off x="5235137" y="481711"/>
            <a:ext cx="1951613" cy="281231"/>
          </a:xfrm>
          <a:prstGeom prst="rect">
            <a:avLst/>
          </a:prstGeom>
          <a:noFill/>
        </p:spPr>
        <p:txBody>
          <a:bodyPr wrap="square">
            <a:spAutoFit/>
          </a:bodyPr>
          <a:lstStyle/>
          <a:p>
            <a:pPr algn="ctr">
              <a:lnSpc>
                <a:spcPct val="107000"/>
              </a:lnSpc>
              <a:spcAft>
                <a:spcPts val="800"/>
              </a:spcAft>
            </a:pPr>
            <a:r>
              <a:rPr lang="en-GB" sz="1200" b="1" dirty="0">
                <a:effectLst/>
                <a:latin typeface="Derailed"/>
                <a:ea typeface="Calibri" panose="020F0502020204030204" pitchFamily="34" charset="0"/>
                <a:cs typeface="Times New Roman" panose="02020603050405020304" pitchFamily="18" charset="0"/>
              </a:rPr>
              <a:t>Sealable buildings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30CC3BAE-F12A-4A6C-E950-61DF7F1528CC}"/>
              </a:ext>
            </a:extLst>
          </p:cNvPr>
          <p:cNvSpPr txBox="1"/>
          <p:nvPr/>
        </p:nvSpPr>
        <p:spPr>
          <a:xfrm>
            <a:off x="5235136" y="3657171"/>
            <a:ext cx="1951613" cy="478849"/>
          </a:xfrm>
          <a:prstGeom prst="rect">
            <a:avLst/>
          </a:prstGeom>
          <a:noFill/>
        </p:spPr>
        <p:txBody>
          <a:bodyPr wrap="square">
            <a:spAutoFit/>
          </a:bodyPr>
          <a:lstStyle/>
          <a:p>
            <a:pPr algn="ctr">
              <a:lnSpc>
                <a:spcPct val="107000"/>
              </a:lnSpc>
              <a:spcAft>
                <a:spcPts val="800"/>
              </a:spcAft>
            </a:pPr>
            <a:r>
              <a:rPr lang="en-GB" sz="1200" b="1" dirty="0">
                <a:effectLst/>
                <a:latin typeface="Derailed"/>
                <a:ea typeface="Calibri" panose="020F0502020204030204" pitchFamily="34" charset="0"/>
                <a:cs typeface="Times New Roman" panose="02020603050405020304" pitchFamily="18" charset="0"/>
              </a:rPr>
              <a:t>Sustainable drainage systems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5AE17B4B-C80E-5C1F-A5D9-74F4C26AC143}"/>
              </a:ext>
            </a:extLst>
          </p:cNvPr>
          <p:cNvSpPr txBox="1"/>
          <p:nvPr/>
        </p:nvSpPr>
        <p:spPr>
          <a:xfrm>
            <a:off x="7496432" y="956011"/>
            <a:ext cx="1976332" cy="1545423"/>
          </a:xfrm>
          <a:prstGeom prst="rect">
            <a:avLst/>
          </a:prstGeom>
          <a:noFill/>
        </p:spPr>
        <p:txBody>
          <a:bodyPr wrap="square">
            <a:spAutoFit/>
          </a:bodyPr>
          <a:lstStyle/>
          <a:p>
            <a:pPr algn="ctr">
              <a:lnSpc>
                <a:spcPct val="107000"/>
              </a:lnSpc>
              <a:spcAft>
                <a:spcPts val="800"/>
              </a:spcAft>
            </a:pPr>
            <a:r>
              <a:rPr lang="en-GB" sz="1000" dirty="0">
                <a:solidFill>
                  <a:srgbClr val="333333"/>
                </a:solidFill>
                <a:effectLst/>
                <a:latin typeface="Derailed"/>
                <a:ea typeface="Calibri" panose="020F0502020204030204" pitchFamily="34" charset="0"/>
                <a:cs typeface="Times New Roman" panose="02020603050405020304" pitchFamily="18" charset="0"/>
              </a:rPr>
              <a:t>The exterior of buildings can be made waterproof to prevent flood water entering the building e.g. with flood barriers.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solidFill>
                  <a:srgbClr val="333333"/>
                </a:solidFill>
                <a:effectLst/>
                <a:latin typeface="Derailed"/>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solidFill>
                  <a:srgbClr val="333333"/>
                </a:solidFill>
                <a:effectLst/>
                <a:latin typeface="Derailed"/>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solidFill>
                  <a:srgbClr val="333333"/>
                </a:solidFill>
                <a:effectLst/>
                <a:latin typeface="Derailed"/>
                <a:ea typeface="Calibri" panose="020F0502020204030204" pitchFamily="34" charset="0"/>
                <a:cs typeface="Times New Roman" panose="02020603050405020304" pitchFamily="18" charset="0"/>
              </a:rPr>
              <a:t>Cost: </a:t>
            </a:r>
            <a:r>
              <a:rPr lang="en-GB" sz="1000" b="1" dirty="0">
                <a:solidFill>
                  <a:srgbClr val="333333"/>
                </a:solidFill>
                <a:effectLst/>
                <a:latin typeface="Derailed"/>
                <a:ea typeface="Calibri" panose="020F0502020204030204" pitchFamily="34" charset="0"/>
                <a:cs typeface="Times New Roman" panose="02020603050405020304" pitchFamily="18" charset="0"/>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2F7F7B3-A932-B2D1-0710-94AB0B190CB3}"/>
              </a:ext>
            </a:extLst>
          </p:cNvPr>
          <p:cNvSpPr txBox="1"/>
          <p:nvPr/>
        </p:nvSpPr>
        <p:spPr>
          <a:xfrm>
            <a:off x="7508792" y="4245016"/>
            <a:ext cx="1951613" cy="1841210"/>
          </a:xfrm>
          <a:prstGeom prst="rect">
            <a:avLst/>
          </a:prstGeom>
          <a:noFill/>
        </p:spPr>
        <p:txBody>
          <a:bodyPr wrap="square">
            <a:spAutoFit/>
          </a:bodyPr>
          <a:lstStyle/>
          <a:p>
            <a:pPr algn="ctr">
              <a:lnSpc>
                <a:spcPct val="107000"/>
              </a:lnSpc>
              <a:spcAft>
                <a:spcPts val="800"/>
              </a:spcAft>
            </a:pPr>
            <a:r>
              <a:rPr lang="en-GB" sz="1100" dirty="0">
                <a:effectLst/>
                <a:latin typeface="Derailed"/>
                <a:ea typeface="Calibri" panose="020F0502020204030204" pitchFamily="34" charset="0"/>
                <a:cs typeface="Times New Roman" panose="02020603050405020304" pitchFamily="18" charset="0"/>
              </a:rPr>
              <a:t>Creating green spaces for water storage helps reduce flood risk during extreme rainfall. They also provide opportunities for biodiversity.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solidFill>
                  <a:srgbClr val="333333"/>
                </a:solidFill>
                <a:effectLst/>
                <a:latin typeface="Derailed"/>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solidFill>
                  <a:srgbClr val="333333"/>
                </a:solidFill>
                <a:effectLst/>
                <a:latin typeface="Derailed"/>
                <a:ea typeface="Calibri" panose="020F0502020204030204" pitchFamily="34" charset="0"/>
                <a:cs typeface="Times New Roman" panose="02020603050405020304" pitchFamily="18" charset="0"/>
              </a:rPr>
              <a:t>Cost: </a:t>
            </a:r>
            <a:r>
              <a:rPr lang="en-GB" sz="1100" b="1" dirty="0">
                <a:solidFill>
                  <a:srgbClr val="333333"/>
                </a:solidFill>
                <a:effectLst/>
                <a:latin typeface="Derailed"/>
                <a:ea typeface="Calibri" panose="020F0502020204030204" pitchFamily="34" charset="0"/>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solidFill>
                  <a:srgbClr val="333333"/>
                </a:solidFill>
                <a:effectLst/>
                <a:latin typeface="Derailed"/>
                <a:ea typeface="Calibri" panose="020F0502020204030204" pitchFamily="34" charset="0"/>
                <a:cs typeface="Times New Roman" panose="02020603050405020304" pitchFamily="18" charset="0"/>
              </a:rPr>
              <a:t>Co-benefits: </a:t>
            </a:r>
            <a:r>
              <a:rPr lang="en-GB" sz="1100" b="1" dirty="0">
                <a:solidFill>
                  <a:srgbClr val="333333"/>
                </a:solidFill>
                <a:effectLst/>
                <a:latin typeface="Derailed"/>
                <a:ea typeface="Calibri" panose="020F0502020204030204" pitchFamily="34" charset="0"/>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sign in the middle of a forest&#10;&#10;AI-generated content may be incorrect.">
            <a:extLst>
              <a:ext uri="{FF2B5EF4-FFF2-40B4-BE49-F238E27FC236}">
                <a16:creationId xmlns:a16="http://schemas.microsoft.com/office/drawing/2014/main" id="{8372BCA6-02C7-4CD6-525D-E227CA0005EA}"/>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5354602" y="4148519"/>
            <a:ext cx="1787606" cy="2185091"/>
          </a:xfrm>
          <a:prstGeom prst="rect">
            <a:avLst/>
          </a:prstGeom>
        </p:spPr>
      </p:pic>
      <p:pic>
        <p:nvPicPr>
          <p:cNvPr id="8" name="Picture 7" descr="A close-up of several large orange barrels&#10;&#10;AI-generated content may be incorrect.">
            <a:extLst>
              <a:ext uri="{FF2B5EF4-FFF2-40B4-BE49-F238E27FC236}">
                <a16:creationId xmlns:a16="http://schemas.microsoft.com/office/drawing/2014/main" id="{EEB9E62E-26D7-7E8D-4222-F79095C13AD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2769" y="3934734"/>
            <a:ext cx="1826589" cy="2435452"/>
          </a:xfrm>
          <a:prstGeom prst="rect">
            <a:avLst/>
          </a:prstGeom>
        </p:spPr>
      </p:pic>
      <p:pic>
        <p:nvPicPr>
          <p:cNvPr id="27" name="Picture 26" descr="A stack of white bricks&#10;&#10;AI-generated content may be incorrect.">
            <a:extLst>
              <a:ext uri="{FF2B5EF4-FFF2-40B4-BE49-F238E27FC236}">
                <a16:creationId xmlns:a16="http://schemas.microsoft.com/office/drawing/2014/main" id="{7C50380C-E55C-32F5-0F88-3722DFF9B61D}"/>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504961" y="919888"/>
            <a:ext cx="1826589" cy="2241433"/>
          </a:xfrm>
          <a:prstGeom prst="rect">
            <a:avLst/>
          </a:prstGeom>
        </p:spPr>
      </p:pic>
      <p:pic>
        <p:nvPicPr>
          <p:cNvPr id="31" name="Picture 30" descr="A door with a window&#10;&#10;AI-generated content may be incorrect.">
            <a:extLst>
              <a:ext uri="{FF2B5EF4-FFF2-40B4-BE49-F238E27FC236}">
                <a16:creationId xmlns:a16="http://schemas.microsoft.com/office/drawing/2014/main" id="{5AB6FFAB-BA54-F8F7-6611-2972D9B7D7B3}"/>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5305833" y="1193170"/>
            <a:ext cx="1877469" cy="1961168"/>
          </a:xfrm>
          <a:prstGeom prst="rect">
            <a:avLst/>
          </a:prstGeom>
        </p:spPr>
      </p:pic>
    </p:spTree>
    <p:extLst>
      <p:ext uri="{BB962C8B-B14F-4D97-AF65-F5344CB8AC3E}">
        <p14:creationId xmlns:p14="http://schemas.microsoft.com/office/powerpoint/2010/main" val="2585196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D1E66C-BAA3-01B3-6490-80340E95D5F3}"/>
              </a:ext>
            </a:extLst>
          </p:cNvPr>
          <p:cNvSpPr/>
          <p:nvPr/>
        </p:nvSpPr>
        <p:spPr>
          <a:xfrm>
            <a:off x="420876" y="452333"/>
            <a:ext cx="1976332" cy="27604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87C64BE-8235-5206-9FE4-C136446C4972}"/>
              </a:ext>
            </a:extLst>
          </p:cNvPr>
          <p:cNvSpPr/>
          <p:nvPr/>
        </p:nvSpPr>
        <p:spPr>
          <a:xfrm>
            <a:off x="2649211" y="452333"/>
            <a:ext cx="1976332" cy="27604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EB87CF0-01AA-C594-392E-CF1AE384F4A9}"/>
              </a:ext>
            </a:extLst>
          </p:cNvPr>
          <p:cNvSpPr/>
          <p:nvPr/>
        </p:nvSpPr>
        <p:spPr>
          <a:xfrm>
            <a:off x="5255738" y="452333"/>
            <a:ext cx="1976332" cy="27604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02F346B-F1BC-3612-6216-F8ECEB8B025A}"/>
              </a:ext>
            </a:extLst>
          </p:cNvPr>
          <p:cNvSpPr/>
          <p:nvPr/>
        </p:nvSpPr>
        <p:spPr>
          <a:xfrm>
            <a:off x="7484073" y="452333"/>
            <a:ext cx="1976332" cy="27604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77A435F-810E-1FAD-45C0-DB922CDAA9A4}"/>
              </a:ext>
            </a:extLst>
          </p:cNvPr>
          <p:cNvSpPr/>
          <p:nvPr/>
        </p:nvSpPr>
        <p:spPr>
          <a:xfrm>
            <a:off x="420876" y="3645243"/>
            <a:ext cx="1976332" cy="27604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80A1C1F-DC53-496E-B1E9-A19661048B54}"/>
              </a:ext>
            </a:extLst>
          </p:cNvPr>
          <p:cNvSpPr/>
          <p:nvPr/>
        </p:nvSpPr>
        <p:spPr>
          <a:xfrm>
            <a:off x="2649211" y="3645243"/>
            <a:ext cx="1976332" cy="27604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B3DF7D9-483A-93B3-CCCF-FC94C1FD209A}"/>
              </a:ext>
            </a:extLst>
          </p:cNvPr>
          <p:cNvSpPr/>
          <p:nvPr/>
        </p:nvSpPr>
        <p:spPr>
          <a:xfrm>
            <a:off x="5255738" y="3645243"/>
            <a:ext cx="1976332" cy="27604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B664C449-331C-3A53-D191-64FD61E71C0B}"/>
              </a:ext>
            </a:extLst>
          </p:cNvPr>
          <p:cNvSpPr/>
          <p:nvPr/>
        </p:nvSpPr>
        <p:spPr>
          <a:xfrm>
            <a:off x="7484073" y="3645243"/>
            <a:ext cx="1976332" cy="27604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0A06C66F-8C9A-325E-8BFD-37B7293CEFFA}"/>
              </a:ext>
            </a:extLst>
          </p:cNvPr>
          <p:cNvSpPr txBox="1"/>
          <p:nvPr/>
        </p:nvSpPr>
        <p:spPr>
          <a:xfrm>
            <a:off x="445595" y="452333"/>
            <a:ext cx="1951613" cy="281231"/>
          </a:xfrm>
          <a:prstGeom prst="rect">
            <a:avLst/>
          </a:prstGeom>
          <a:noFill/>
        </p:spPr>
        <p:txBody>
          <a:bodyPr wrap="square">
            <a:spAutoFit/>
          </a:bodyPr>
          <a:lstStyle/>
          <a:p>
            <a:pPr algn="ctr">
              <a:lnSpc>
                <a:spcPct val="107000"/>
              </a:lnSpc>
              <a:spcAft>
                <a:spcPts val="800"/>
              </a:spcAft>
            </a:pPr>
            <a:r>
              <a:rPr lang="en-GB" sz="1200" b="1" dirty="0">
                <a:effectLst/>
                <a:latin typeface="Derailed"/>
                <a:ea typeface="Calibri" panose="020F0502020204030204" pitchFamily="34" charset="0"/>
                <a:cs typeface="Times New Roman" panose="02020603050405020304" pitchFamily="18" charset="0"/>
              </a:rPr>
              <a:t>Register for flood alerts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Graphic 28">
            <a:extLst>
              <a:ext uri="{FF2B5EF4-FFF2-40B4-BE49-F238E27FC236}">
                <a16:creationId xmlns:a16="http://schemas.microsoft.com/office/drawing/2014/main" id="{69049BC2-9824-9218-2DC9-EA846B1765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61567" y="485208"/>
            <a:ext cx="1943375" cy="302128"/>
          </a:xfrm>
          <a:prstGeom prst="rect">
            <a:avLst/>
          </a:prstGeom>
        </p:spPr>
      </p:pic>
      <p:sp>
        <p:nvSpPr>
          <p:cNvPr id="20" name="TextBox 19">
            <a:extLst>
              <a:ext uri="{FF2B5EF4-FFF2-40B4-BE49-F238E27FC236}">
                <a16:creationId xmlns:a16="http://schemas.microsoft.com/office/drawing/2014/main" id="{37C3DF9C-2B4C-ECF7-57E3-F494C21140BF}"/>
              </a:ext>
            </a:extLst>
          </p:cNvPr>
          <p:cNvSpPr txBox="1"/>
          <p:nvPr/>
        </p:nvSpPr>
        <p:spPr>
          <a:xfrm>
            <a:off x="2640705" y="1164935"/>
            <a:ext cx="1964237" cy="1660070"/>
          </a:xfrm>
          <a:prstGeom prst="rect">
            <a:avLst/>
          </a:prstGeom>
          <a:noFill/>
        </p:spPr>
        <p:txBody>
          <a:bodyPr wrap="square">
            <a:spAutoFit/>
          </a:bodyPr>
          <a:lstStyle/>
          <a:p>
            <a:pPr algn="ctr">
              <a:lnSpc>
                <a:spcPct val="107000"/>
              </a:lnSpc>
              <a:spcAft>
                <a:spcPts val="800"/>
              </a:spcAft>
            </a:pPr>
            <a:r>
              <a:rPr lang="en-GB" sz="1100" dirty="0">
                <a:effectLst/>
                <a:latin typeface="Derailed"/>
                <a:ea typeface="Calibri" panose="020F0502020204030204" pitchFamily="34" charset="0"/>
                <a:cs typeface="Times New Roman" panose="02020603050405020304" pitchFamily="18" charset="0"/>
              </a:rPr>
              <a:t>Register for flood alerts from the Environment Agency or weather warnings from the Met Office.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solidFill>
                  <a:srgbClr val="333333"/>
                </a:solidFill>
                <a:effectLst/>
                <a:latin typeface="Derailed"/>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solidFill>
                  <a:srgbClr val="333333"/>
                </a:solidFill>
                <a:effectLst/>
                <a:latin typeface="Derailed"/>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solidFill>
                  <a:srgbClr val="333333"/>
                </a:solidFill>
                <a:effectLst/>
                <a:latin typeface="Derailed"/>
                <a:ea typeface="Calibri" panose="020F0502020204030204" pitchFamily="34" charset="0"/>
                <a:cs typeface="Times New Roman" panose="02020603050405020304" pitchFamily="18" charset="0"/>
              </a:rPr>
              <a:t>Cost: </a:t>
            </a:r>
            <a:r>
              <a:rPr lang="en-GB" sz="1100" b="1" dirty="0">
                <a:solidFill>
                  <a:srgbClr val="333333"/>
                </a:solidFill>
                <a:effectLst/>
                <a:latin typeface="Derailed"/>
                <a:ea typeface="Calibri" panose="020F0502020204030204" pitchFamily="34" charset="0"/>
                <a:cs typeface="Times New Roman" panose="02020603050405020304" pitchFamily="18" charset="0"/>
              </a:rPr>
              <a:t>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26F84401-74C6-DEAB-BFB4-0F9D20022E5D}"/>
              </a:ext>
            </a:extLst>
          </p:cNvPr>
          <p:cNvSpPr txBox="1"/>
          <p:nvPr/>
        </p:nvSpPr>
        <p:spPr>
          <a:xfrm>
            <a:off x="459546" y="3645243"/>
            <a:ext cx="1904442" cy="281231"/>
          </a:xfrm>
          <a:prstGeom prst="rect">
            <a:avLst/>
          </a:prstGeom>
          <a:noFill/>
        </p:spPr>
        <p:txBody>
          <a:bodyPr wrap="square">
            <a:spAutoFit/>
          </a:bodyPr>
          <a:lstStyle/>
          <a:p>
            <a:pPr algn="ctr">
              <a:lnSpc>
                <a:spcPct val="107000"/>
              </a:lnSpc>
              <a:spcAft>
                <a:spcPts val="800"/>
              </a:spcAft>
            </a:pPr>
            <a:r>
              <a:rPr lang="en-GB" sz="1200" b="1" dirty="0">
                <a:effectLst/>
                <a:latin typeface="Derailed"/>
                <a:ea typeface="Calibri" panose="020F0502020204030204" pitchFamily="34" charset="0"/>
                <a:cs typeface="Times New Roman" panose="02020603050405020304" pitchFamily="18" charset="0"/>
              </a:rPr>
              <a:t>Adapt rules / behaviours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2" name="Graphic 28">
            <a:extLst>
              <a:ext uri="{FF2B5EF4-FFF2-40B4-BE49-F238E27FC236}">
                <a16:creationId xmlns:a16="http://schemas.microsoft.com/office/drawing/2014/main" id="{6E49BBC3-EBAC-A487-14A4-9479F31BAA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00551" y="481711"/>
            <a:ext cx="1943375" cy="302128"/>
          </a:xfrm>
          <a:prstGeom prst="rect">
            <a:avLst/>
          </a:prstGeom>
        </p:spPr>
      </p:pic>
      <p:pic>
        <p:nvPicPr>
          <p:cNvPr id="23" name="Graphic 28">
            <a:extLst>
              <a:ext uri="{FF2B5EF4-FFF2-40B4-BE49-F238E27FC236}">
                <a16:creationId xmlns:a16="http://schemas.microsoft.com/office/drawing/2014/main" id="{E1363665-4507-7A9A-18D5-CC4D86B326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69811" y="3673932"/>
            <a:ext cx="1943375" cy="302128"/>
          </a:xfrm>
          <a:prstGeom prst="rect">
            <a:avLst/>
          </a:prstGeom>
        </p:spPr>
      </p:pic>
      <p:pic>
        <p:nvPicPr>
          <p:cNvPr id="24" name="Graphic 28">
            <a:extLst>
              <a:ext uri="{FF2B5EF4-FFF2-40B4-BE49-F238E27FC236}">
                <a16:creationId xmlns:a16="http://schemas.microsoft.com/office/drawing/2014/main" id="{0498F463-2C06-E55D-7638-D0BE73D28F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04673" y="3673932"/>
            <a:ext cx="1943375" cy="302128"/>
          </a:xfrm>
          <a:prstGeom prst="rect">
            <a:avLst/>
          </a:prstGeom>
        </p:spPr>
      </p:pic>
      <p:sp>
        <p:nvSpPr>
          <p:cNvPr id="25" name="TextBox 24">
            <a:extLst>
              <a:ext uri="{FF2B5EF4-FFF2-40B4-BE49-F238E27FC236}">
                <a16:creationId xmlns:a16="http://schemas.microsoft.com/office/drawing/2014/main" id="{F18B45E0-574A-C38E-48A9-A6D17EAB3E03}"/>
              </a:ext>
            </a:extLst>
          </p:cNvPr>
          <p:cNvSpPr txBox="1"/>
          <p:nvPr/>
        </p:nvSpPr>
        <p:spPr>
          <a:xfrm>
            <a:off x="2636853" y="4497866"/>
            <a:ext cx="1984838" cy="1195199"/>
          </a:xfrm>
          <a:prstGeom prst="rect">
            <a:avLst/>
          </a:prstGeom>
          <a:noFill/>
        </p:spPr>
        <p:txBody>
          <a:bodyPr wrap="square">
            <a:spAutoFit/>
          </a:bodyPr>
          <a:lstStyle/>
          <a:p>
            <a:pPr algn="ctr">
              <a:lnSpc>
                <a:spcPct val="107000"/>
              </a:lnSpc>
              <a:spcAft>
                <a:spcPts val="800"/>
              </a:spcAft>
            </a:pPr>
            <a:r>
              <a:rPr lang="en-GB" sz="1100" dirty="0">
                <a:effectLst/>
                <a:latin typeface="Derailed"/>
                <a:ea typeface="Calibri" panose="020F0502020204030204" pitchFamily="34" charset="0"/>
                <a:cs typeface="Times New Roman" panose="02020603050405020304" pitchFamily="18" charset="0"/>
              </a:rPr>
              <a:t>For example, amend or relax school dress code during hot spells.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solidFill>
                  <a:srgbClr val="333333"/>
                </a:solidFill>
                <a:effectLst/>
                <a:latin typeface="Derailed"/>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solidFill>
                  <a:srgbClr val="333333"/>
                </a:solidFill>
                <a:effectLst/>
                <a:latin typeface="Derailed"/>
                <a:ea typeface="Calibri" panose="020F0502020204030204" pitchFamily="34" charset="0"/>
                <a:cs typeface="Times New Roman" panose="02020603050405020304" pitchFamily="18" charset="0"/>
              </a:rPr>
              <a:t>Cost: </a:t>
            </a:r>
            <a:r>
              <a:rPr lang="en-GB" sz="1100" b="1" dirty="0">
                <a:solidFill>
                  <a:srgbClr val="333333"/>
                </a:solidFill>
                <a:effectLst/>
                <a:latin typeface="Derailed"/>
                <a:ea typeface="Calibri" panose="020F0502020204030204" pitchFamily="34" charset="0"/>
                <a:cs typeface="Times New Roman" panose="02020603050405020304" pitchFamily="18" charset="0"/>
              </a:rPr>
              <a:t>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5420B5D2-C665-A9D3-3066-E92A6790FF3F}"/>
              </a:ext>
            </a:extLst>
          </p:cNvPr>
          <p:cNvSpPr txBox="1"/>
          <p:nvPr/>
        </p:nvSpPr>
        <p:spPr>
          <a:xfrm>
            <a:off x="5235137" y="481711"/>
            <a:ext cx="1951613" cy="478849"/>
          </a:xfrm>
          <a:prstGeom prst="rect">
            <a:avLst/>
          </a:prstGeom>
          <a:noFill/>
        </p:spPr>
        <p:txBody>
          <a:bodyPr wrap="square">
            <a:spAutoFit/>
          </a:bodyPr>
          <a:lstStyle/>
          <a:p>
            <a:pPr algn="ctr">
              <a:lnSpc>
                <a:spcPct val="107000"/>
              </a:lnSpc>
              <a:spcAft>
                <a:spcPts val="800"/>
              </a:spcAft>
            </a:pPr>
            <a:r>
              <a:rPr lang="en-GB" sz="1200" b="1" dirty="0">
                <a:effectLst/>
                <a:latin typeface="Derailed"/>
                <a:ea typeface="Calibri" panose="020F0502020204030204" pitchFamily="34" charset="0"/>
                <a:cs typeface="Times New Roman" panose="02020603050405020304" pitchFamily="18" charset="0"/>
              </a:rPr>
              <a:t>Subscribe to heat health alerts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30CC3BAE-F12A-4A6C-E950-61DF7F1528CC}"/>
              </a:ext>
            </a:extLst>
          </p:cNvPr>
          <p:cNvSpPr txBox="1"/>
          <p:nvPr/>
        </p:nvSpPr>
        <p:spPr>
          <a:xfrm>
            <a:off x="5235136" y="3657171"/>
            <a:ext cx="1951613" cy="281231"/>
          </a:xfrm>
          <a:prstGeom prst="rect">
            <a:avLst/>
          </a:prstGeom>
          <a:noFill/>
        </p:spPr>
        <p:txBody>
          <a:bodyPr wrap="square">
            <a:spAutoFit/>
          </a:bodyPr>
          <a:lstStyle/>
          <a:p>
            <a:pPr algn="ctr">
              <a:lnSpc>
                <a:spcPct val="107000"/>
              </a:lnSpc>
              <a:spcAft>
                <a:spcPts val="800"/>
              </a:spcAft>
            </a:pPr>
            <a:r>
              <a:rPr lang="en-GB" sz="1200" b="1" dirty="0">
                <a:effectLst/>
                <a:latin typeface="Derailed"/>
                <a:ea typeface="Calibri" panose="020F0502020204030204" pitchFamily="34" charset="0"/>
                <a:cs typeface="Times New Roman" panose="02020603050405020304" pitchFamily="18" charset="0"/>
              </a:rPr>
              <a:t>Adapt lessons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5AE17B4B-C80E-5C1F-A5D9-74F4C26AC143}"/>
              </a:ext>
            </a:extLst>
          </p:cNvPr>
          <p:cNvSpPr txBox="1"/>
          <p:nvPr/>
        </p:nvSpPr>
        <p:spPr>
          <a:xfrm>
            <a:off x="7484078" y="1112200"/>
            <a:ext cx="1976332" cy="1772152"/>
          </a:xfrm>
          <a:prstGeom prst="rect">
            <a:avLst/>
          </a:prstGeom>
          <a:noFill/>
        </p:spPr>
        <p:txBody>
          <a:bodyPr wrap="square">
            <a:spAutoFit/>
          </a:bodyPr>
          <a:lstStyle/>
          <a:p>
            <a:pPr algn="ctr">
              <a:lnSpc>
                <a:spcPct val="107000"/>
              </a:lnSpc>
              <a:spcAft>
                <a:spcPts val="800"/>
              </a:spcAft>
            </a:pPr>
            <a:r>
              <a:rPr lang="en-GB" sz="1000" dirty="0">
                <a:solidFill>
                  <a:srgbClr val="333333"/>
                </a:solidFill>
                <a:effectLst/>
                <a:latin typeface="Derailed"/>
                <a:ea typeface="Calibri" panose="020F0502020204030204" pitchFamily="34" charset="0"/>
                <a:cs typeface="Arial" panose="020B0604020202020204" pitchFamily="34" charset="0"/>
              </a:rPr>
              <a:t>The </a:t>
            </a:r>
            <a:r>
              <a:rPr lang="en-GB" sz="1000" dirty="0">
                <a:solidFill>
                  <a:srgbClr val="000000"/>
                </a:solidFill>
                <a:effectLst/>
                <a:latin typeface="Derailed"/>
                <a:ea typeface="Calibri" panose="020F0502020204030204" pitchFamily="34" charset="0"/>
                <a:cs typeface="Arial" panose="020B0604020202020204" pitchFamily="34" charset="0"/>
              </a:rPr>
              <a:t>Heat-health alert service</a:t>
            </a:r>
            <a:r>
              <a:rPr lang="en-GB" sz="1000" dirty="0">
                <a:solidFill>
                  <a:srgbClr val="333333"/>
                </a:solidFill>
                <a:effectLst/>
                <a:latin typeface="Derailed"/>
                <a:ea typeface="Calibri" panose="020F0502020204030204" pitchFamily="34" charset="0"/>
                <a:cs typeface="Arial" panose="020B0604020202020204" pitchFamily="34" charset="0"/>
              </a:rPr>
              <a:t> is provided by the UK Health Security Agency in partnership with the Met Office from June - Sept. Individuals and organisations can sign up to help through periods of extreme temperature.</a:t>
            </a:r>
            <a:endParaRPr lang="en-GB" sz="1000"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solidFill>
                  <a:srgbClr val="333333"/>
                </a:solidFill>
                <a:effectLst/>
                <a:latin typeface="Derailed"/>
                <a:ea typeface="Calibri" panose="020F0502020204030204" pitchFamily="34" charset="0"/>
                <a:cs typeface="Times New Roman" panose="02020603050405020304" pitchFamily="18" charset="0"/>
              </a:rPr>
              <a:t>Cost: </a:t>
            </a:r>
            <a:r>
              <a:rPr lang="en-GB" sz="1000" b="1" dirty="0">
                <a:solidFill>
                  <a:srgbClr val="333333"/>
                </a:solidFill>
                <a:effectLst/>
                <a:latin typeface="Derailed"/>
                <a:ea typeface="Calibri" panose="020F0502020204030204" pitchFamily="34" charset="0"/>
                <a:cs typeface="Times New Roman" panose="02020603050405020304" pitchFamily="18" charset="0"/>
              </a:rPr>
              <a:t>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2F7F7B3-A932-B2D1-0710-94AB0B190CB3}"/>
              </a:ext>
            </a:extLst>
          </p:cNvPr>
          <p:cNvSpPr txBox="1"/>
          <p:nvPr/>
        </p:nvSpPr>
        <p:spPr>
          <a:xfrm>
            <a:off x="7484073" y="4550601"/>
            <a:ext cx="1951613" cy="1195199"/>
          </a:xfrm>
          <a:prstGeom prst="rect">
            <a:avLst/>
          </a:prstGeom>
          <a:noFill/>
        </p:spPr>
        <p:txBody>
          <a:bodyPr wrap="square">
            <a:spAutoFit/>
          </a:bodyPr>
          <a:lstStyle/>
          <a:p>
            <a:pPr algn="ctr">
              <a:lnSpc>
                <a:spcPct val="107000"/>
              </a:lnSpc>
              <a:spcAft>
                <a:spcPts val="800"/>
              </a:spcAft>
            </a:pPr>
            <a:r>
              <a:rPr lang="en-GB" sz="1100" dirty="0">
                <a:effectLst/>
                <a:latin typeface="Derailed"/>
                <a:ea typeface="Calibri" panose="020F0502020204030204" pitchFamily="34" charset="0"/>
                <a:cs typeface="Times New Roman" panose="02020603050405020304" pitchFamily="18" charset="0"/>
              </a:rPr>
              <a:t>For example, have less vigorous PE lessons or activities on very hot days.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solidFill>
                  <a:srgbClr val="333333"/>
                </a:solidFill>
                <a:effectLst/>
                <a:latin typeface="Derailed"/>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solidFill>
                  <a:srgbClr val="333333"/>
                </a:solidFill>
                <a:effectLst/>
                <a:latin typeface="Derailed"/>
                <a:ea typeface="Calibri" panose="020F0502020204030204" pitchFamily="34" charset="0"/>
                <a:cs typeface="Times New Roman" panose="02020603050405020304" pitchFamily="18" charset="0"/>
              </a:rPr>
              <a:t>Cost: </a:t>
            </a:r>
            <a:r>
              <a:rPr lang="en-GB" sz="1100" b="1" dirty="0">
                <a:solidFill>
                  <a:srgbClr val="333333"/>
                </a:solidFill>
                <a:effectLst/>
                <a:latin typeface="Derailed"/>
                <a:ea typeface="Calibri" panose="020F0502020204030204" pitchFamily="34" charset="0"/>
                <a:cs typeface="Times New Roman" panose="02020603050405020304" pitchFamily="18" charset="0"/>
              </a:rPr>
              <a:t>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Flood alerts and warnings: what they ...">
            <a:extLst>
              <a:ext uri="{FF2B5EF4-FFF2-40B4-BE49-F238E27FC236}">
                <a16:creationId xmlns:a16="http://schemas.microsoft.com/office/drawing/2014/main" id="{CB5145D7-2F25-A644-034F-567063CCA544}"/>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71903" y="1507522"/>
            <a:ext cx="1865014" cy="1241955"/>
          </a:xfrm>
          <a:prstGeom prst="rect">
            <a:avLst/>
          </a:prstGeom>
          <a:noFill/>
          <a:ln>
            <a:noFill/>
          </a:ln>
        </p:spPr>
      </p:pic>
      <p:pic>
        <p:nvPicPr>
          <p:cNvPr id="3" name="Picture 2" descr="UK Health Security Agency - Wikipedia">
            <a:extLst>
              <a:ext uri="{FF2B5EF4-FFF2-40B4-BE49-F238E27FC236}">
                <a16:creationId xmlns:a16="http://schemas.microsoft.com/office/drawing/2014/main" id="{A5596B4B-C4D5-8528-93B7-853253BE5D8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6518"/>
          <a:stretch/>
        </p:blipFill>
        <p:spPr bwMode="auto">
          <a:xfrm>
            <a:off x="5523375" y="1225144"/>
            <a:ext cx="1346982" cy="1524333"/>
          </a:xfrm>
          <a:prstGeom prst="rect">
            <a:avLst/>
          </a:prstGeom>
          <a:noFill/>
          <a:ln>
            <a:noFill/>
          </a:ln>
          <a:extLst>
            <a:ext uri="{53640926-AAD7-44D8-BBD7-CCE9431645EC}">
              <a14:shadowObscured xmlns:a14="http://schemas.microsoft.com/office/drawing/2010/main"/>
            </a:ext>
          </a:extLst>
        </p:spPr>
      </p:pic>
      <p:pic>
        <p:nvPicPr>
          <p:cNvPr id="5" name="Picture 4" descr="A group of girls eating ice cream&#10;&#10;AI-generated content may be incorrect.">
            <a:extLst>
              <a:ext uri="{FF2B5EF4-FFF2-40B4-BE49-F238E27FC236}">
                <a16:creationId xmlns:a16="http://schemas.microsoft.com/office/drawing/2014/main" id="{4CCD843B-A794-0F24-02DD-CE205B0514CC}"/>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471904" y="4459848"/>
            <a:ext cx="1865014" cy="1865871"/>
          </a:xfrm>
          <a:prstGeom prst="rect">
            <a:avLst/>
          </a:prstGeom>
        </p:spPr>
      </p:pic>
      <p:pic>
        <p:nvPicPr>
          <p:cNvPr id="8" name="Picture 7" descr="A person playing football with kids&#10;&#10;AI-generated content may be incorrect.">
            <a:extLst>
              <a:ext uri="{FF2B5EF4-FFF2-40B4-BE49-F238E27FC236}">
                <a16:creationId xmlns:a16="http://schemas.microsoft.com/office/drawing/2014/main" id="{5F473531-0A12-DD83-A9F2-445813F48C76}"/>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5289887" y="3957206"/>
            <a:ext cx="1906290" cy="2421210"/>
          </a:xfrm>
          <a:prstGeom prst="rect">
            <a:avLst/>
          </a:prstGeom>
        </p:spPr>
      </p:pic>
    </p:spTree>
    <p:extLst>
      <p:ext uri="{BB962C8B-B14F-4D97-AF65-F5344CB8AC3E}">
        <p14:creationId xmlns:p14="http://schemas.microsoft.com/office/powerpoint/2010/main" val="191799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D1E66C-BAA3-01B3-6490-80340E95D5F3}"/>
              </a:ext>
            </a:extLst>
          </p:cNvPr>
          <p:cNvSpPr/>
          <p:nvPr/>
        </p:nvSpPr>
        <p:spPr>
          <a:xfrm>
            <a:off x="420876" y="452333"/>
            <a:ext cx="1976332" cy="27604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87C64BE-8235-5206-9FE4-C136446C4972}"/>
              </a:ext>
            </a:extLst>
          </p:cNvPr>
          <p:cNvSpPr/>
          <p:nvPr/>
        </p:nvSpPr>
        <p:spPr>
          <a:xfrm>
            <a:off x="2649211" y="452333"/>
            <a:ext cx="1976332" cy="27604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EB87CF0-01AA-C594-392E-CF1AE384F4A9}"/>
              </a:ext>
            </a:extLst>
          </p:cNvPr>
          <p:cNvSpPr/>
          <p:nvPr/>
        </p:nvSpPr>
        <p:spPr>
          <a:xfrm>
            <a:off x="5255738" y="452333"/>
            <a:ext cx="1976332" cy="27604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02F346B-F1BC-3612-6216-F8ECEB8B025A}"/>
              </a:ext>
            </a:extLst>
          </p:cNvPr>
          <p:cNvSpPr/>
          <p:nvPr/>
        </p:nvSpPr>
        <p:spPr>
          <a:xfrm>
            <a:off x="7484073" y="452333"/>
            <a:ext cx="1976332" cy="27604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77A435F-810E-1FAD-45C0-DB922CDAA9A4}"/>
              </a:ext>
            </a:extLst>
          </p:cNvPr>
          <p:cNvSpPr/>
          <p:nvPr/>
        </p:nvSpPr>
        <p:spPr>
          <a:xfrm>
            <a:off x="420876" y="3645243"/>
            <a:ext cx="1976332" cy="27604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80A1C1F-DC53-496E-B1E9-A19661048B54}"/>
              </a:ext>
            </a:extLst>
          </p:cNvPr>
          <p:cNvSpPr/>
          <p:nvPr/>
        </p:nvSpPr>
        <p:spPr>
          <a:xfrm>
            <a:off x="2649211" y="3645243"/>
            <a:ext cx="1976332" cy="27604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B3DF7D9-483A-93B3-CCCF-FC94C1FD209A}"/>
              </a:ext>
            </a:extLst>
          </p:cNvPr>
          <p:cNvSpPr/>
          <p:nvPr/>
        </p:nvSpPr>
        <p:spPr>
          <a:xfrm>
            <a:off x="5255738" y="3645243"/>
            <a:ext cx="1976332" cy="27604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B664C449-331C-3A53-D191-64FD61E71C0B}"/>
              </a:ext>
            </a:extLst>
          </p:cNvPr>
          <p:cNvSpPr/>
          <p:nvPr/>
        </p:nvSpPr>
        <p:spPr>
          <a:xfrm>
            <a:off x="7484073" y="3645243"/>
            <a:ext cx="1976332" cy="27604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0A06C66F-8C9A-325E-8BFD-37B7293CEFFA}"/>
              </a:ext>
            </a:extLst>
          </p:cNvPr>
          <p:cNvSpPr txBox="1"/>
          <p:nvPr/>
        </p:nvSpPr>
        <p:spPr>
          <a:xfrm>
            <a:off x="445595" y="452333"/>
            <a:ext cx="1951613" cy="478849"/>
          </a:xfrm>
          <a:prstGeom prst="rect">
            <a:avLst/>
          </a:prstGeom>
          <a:noFill/>
        </p:spPr>
        <p:txBody>
          <a:bodyPr wrap="square">
            <a:spAutoFit/>
          </a:bodyPr>
          <a:lstStyle/>
          <a:p>
            <a:pPr algn="ctr">
              <a:lnSpc>
                <a:spcPct val="107000"/>
              </a:lnSpc>
              <a:spcAft>
                <a:spcPts val="800"/>
              </a:spcAft>
            </a:pPr>
            <a:r>
              <a:rPr lang="en-GB" sz="1200" b="1" dirty="0">
                <a:effectLst/>
                <a:latin typeface="Derailed"/>
                <a:ea typeface="Calibri" panose="020F0502020204030204" pitchFamily="34" charset="0"/>
                <a:cs typeface="Times New Roman" panose="02020603050405020304" pitchFamily="18" charset="0"/>
              </a:rPr>
              <a:t>Switch off electrical appliances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Graphic 28">
            <a:extLst>
              <a:ext uri="{FF2B5EF4-FFF2-40B4-BE49-F238E27FC236}">
                <a16:creationId xmlns:a16="http://schemas.microsoft.com/office/drawing/2014/main" id="{69049BC2-9824-9218-2DC9-EA846B1765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61567" y="485208"/>
            <a:ext cx="1943375" cy="302128"/>
          </a:xfrm>
          <a:prstGeom prst="rect">
            <a:avLst/>
          </a:prstGeom>
        </p:spPr>
      </p:pic>
      <p:sp>
        <p:nvSpPr>
          <p:cNvPr id="20" name="TextBox 19">
            <a:extLst>
              <a:ext uri="{FF2B5EF4-FFF2-40B4-BE49-F238E27FC236}">
                <a16:creationId xmlns:a16="http://schemas.microsoft.com/office/drawing/2014/main" id="{37C3DF9C-2B4C-ECF7-57E3-F494C21140BF}"/>
              </a:ext>
            </a:extLst>
          </p:cNvPr>
          <p:cNvSpPr txBox="1"/>
          <p:nvPr/>
        </p:nvSpPr>
        <p:spPr>
          <a:xfrm>
            <a:off x="2640705" y="1022998"/>
            <a:ext cx="1964237" cy="2022348"/>
          </a:xfrm>
          <a:prstGeom prst="rect">
            <a:avLst/>
          </a:prstGeom>
          <a:noFill/>
        </p:spPr>
        <p:txBody>
          <a:bodyPr wrap="square">
            <a:spAutoFit/>
          </a:bodyPr>
          <a:lstStyle/>
          <a:p>
            <a:pPr algn="ctr">
              <a:lnSpc>
                <a:spcPct val="107000"/>
              </a:lnSpc>
              <a:spcAft>
                <a:spcPts val="800"/>
              </a:spcAft>
            </a:pPr>
            <a:r>
              <a:rPr lang="en-GB" sz="1100" dirty="0">
                <a:solidFill>
                  <a:srgbClr val="333333"/>
                </a:solidFill>
                <a:effectLst/>
                <a:latin typeface="Derailed"/>
                <a:ea typeface="Calibri" panose="020F0502020204030204" pitchFamily="34" charset="0"/>
                <a:cs typeface="Times New Roman" panose="02020603050405020304" pitchFamily="18" charset="0"/>
              </a:rPr>
              <a:t>Switching off unused appliances can reduce heat generation and help keep workplaces cool. This can also reduce energy bills and carbon emissions.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solidFill>
                  <a:srgbClr val="333333"/>
                </a:solidFill>
                <a:effectLst/>
                <a:latin typeface="Derailed"/>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solidFill>
                  <a:srgbClr val="333333"/>
                </a:solidFill>
                <a:effectLst/>
                <a:latin typeface="Derailed"/>
                <a:ea typeface="Calibri" panose="020F0502020204030204" pitchFamily="34" charset="0"/>
                <a:cs typeface="Times New Roman" panose="02020603050405020304" pitchFamily="18" charset="0"/>
              </a:rPr>
              <a:t>Cost: </a:t>
            </a:r>
            <a:r>
              <a:rPr lang="en-GB" sz="1100" b="1" dirty="0">
                <a:solidFill>
                  <a:srgbClr val="333333"/>
                </a:solidFill>
                <a:effectLst/>
                <a:latin typeface="Derailed"/>
                <a:ea typeface="Calibri" panose="020F0502020204030204" pitchFamily="34" charset="0"/>
                <a:cs typeface="Times New Roman" panose="02020603050405020304" pitchFamily="18" charset="0"/>
              </a:rPr>
              <a:t>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solidFill>
                  <a:srgbClr val="333333"/>
                </a:solidFill>
                <a:effectLst/>
                <a:latin typeface="Derailed"/>
                <a:ea typeface="Calibri" panose="020F0502020204030204" pitchFamily="34" charset="0"/>
                <a:cs typeface="Times New Roman" panose="02020603050405020304" pitchFamily="18" charset="0"/>
              </a:rPr>
              <a:t>Co-benefits: </a:t>
            </a:r>
            <a:r>
              <a:rPr lang="en-GB" sz="1100" b="1" dirty="0">
                <a:solidFill>
                  <a:srgbClr val="333333"/>
                </a:solidFill>
                <a:effectLst/>
                <a:latin typeface="Derailed"/>
                <a:ea typeface="Calibri" panose="020F0502020204030204" pitchFamily="34" charset="0"/>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26F84401-74C6-DEAB-BFB4-0F9D20022E5D}"/>
              </a:ext>
            </a:extLst>
          </p:cNvPr>
          <p:cNvSpPr txBox="1"/>
          <p:nvPr/>
        </p:nvSpPr>
        <p:spPr>
          <a:xfrm>
            <a:off x="459546" y="3645243"/>
            <a:ext cx="1904442" cy="478849"/>
          </a:xfrm>
          <a:prstGeom prst="rect">
            <a:avLst/>
          </a:prstGeom>
          <a:noFill/>
        </p:spPr>
        <p:txBody>
          <a:bodyPr wrap="square">
            <a:spAutoFit/>
          </a:bodyPr>
          <a:lstStyle/>
          <a:p>
            <a:pPr algn="ctr">
              <a:lnSpc>
                <a:spcPct val="107000"/>
              </a:lnSpc>
              <a:spcAft>
                <a:spcPts val="800"/>
              </a:spcAft>
            </a:pPr>
            <a:r>
              <a:rPr lang="en-GB" sz="1200" b="1" dirty="0">
                <a:effectLst/>
                <a:latin typeface="Derailed"/>
                <a:ea typeface="Calibri" panose="020F0502020204030204" pitchFamily="34" charset="0"/>
                <a:cs typeface="Times New Roman" panose="02020603050405020304" pitchFamily="18" charset="0"/>
              </a:rPr>
              <a:t>Communication and education of risks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2" name="Graphic 28">
            <a:extLst>
              <a:ext uri="{FF2B5EF4-FFF2-40B4-BE49-F238E27FC236}">
                <a16:creationId xmlns:a16="http://schemas.microsoft.com/office/drawing/2014/main" id="{6E49BBC3-EBAC-A487-14A4-9479F31BAA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00551" y="481711"/>
            <a:ext cx="1943375" cy="302128"/>
          </a:xfrm>
          <a:prstGeom prst="rect">
            <a:avLst/>
          </a:prstGeom>
        </p:spPr>
      </p:pic>
      <p:pic>
        <p:nvPicPr>
          <p:cNvPr id="23" name="Graphic 28">
            <a:extLst>
              <a:ext uri="{FF2B5EF4-FFF2-40B4-BE49-F238E27FC236}">
                <a16:creationId xmlns:a16="http://schemas.microsoft.com/office/drawing/2014/main" id="{E1363665-4507-7A9A-18D5-CC4D86B326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69811" y="3673932"/>
            <a:ext cx="1943375" cy="302128"/>
          </a:xfrm>
          <a:prstGeom prst="rect">
            <a:avLst/>
          </a:prstGeom>
        </p:spPr>
      </p:pic>
      <p:pic>
        <p:nvPicPr>
          <p:cNvPr id="24" name="Graphic 28">
            <a:extLst>
              <a:ext uri="{FF2B5EF4-FFF2-40B4-BE49-F238E27FC236}">
                <a16:creationId xmlns:a16="http://schemas.microsoft.com/office/drawing/2014/main" id="{0498F463-2C06-E55D-7638-D0BE73D28F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04673" y="3673932"/>
            <a:ext cx="1943375" cy="302128"/>
          </a:xfrm>
          <a:prstGeom prst="rect">
            <a:avLst/>
          </a:prstGeom>
        </p:spPr>
      </p:pic>
      <p:sp>
        <p:nvSpPr>
          <p:cNvPr id="25" name="TextBox 24">
            <a:extLst>
              <a:ext uri="{FF2B5EF4-FFF2-40B4-BE49-F238E27FC236}">
                <a16:creationId xmlns:a16="http://schemas.microsoft.com/office/drawing/2014/main" id="{F18B45E0-574A-C38E-48A9-A6D17EAB3E03}"/>
              </a:ext>
            </a:extLst>
          </p:cNvPr>
          <p:cNvSpPr txBox="1"/>
          <p:nvPr/>
        </p:nvSpPr>
        <p:spPr>
          <a:xfrm>
            <a:off x="2640705" y="4185448"/>
            <a:ext cx="1984838" cy="1738617"/>
          </a:xfrm>
          <a:prstGeom prst="rect">
            <a:avLst/>
          </a:prstGeom>
          <a:noFill/>
        </p:spPr>
        <p:txBody>
          <a:bodyPr wrap="square">
            <a:spAutoFit/>
          </a:bodyPr>
          <a:lstStyle/>
          <a:p>
            <a:pPr algn="ctr">
              <a:lnSpc>
                <a:spcPct val="107000"/>
              </a:lnSpc>
              <a:spcAft>
                <a:spcPts val="800"/>
              </a:spcAft>
            </a:pPr>
            <a:r>
              <a:rPr lang="en-GB" sz="1100" dirty="0">
                <a:effectLst/>
                <a:latin typeface="Derailed"/>
                <a:ea typeface="Calibri" panose="020F0502020204030204" pitchFamily="34" charset="0"/>
                <a:cs typeface="Times New Roman" panose="02020603050405020304" pitchFamily="18" charset="0"/>
              </a:rPr>
              <a:t>Increasing awareness through better communication and education of risks and responsibilities to staff and students can help reduce impacts of extreme weather.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solidFill>
                  <a:srgbClr val="333333"/>
                </a:solidFill>
                <a:effectLst/>
                <a:latin typeface="Derailed"/>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solidFill>
                  <a:srgbClr val="333333"/>
                </a:solidFill>
                <a:effectLst/>
                <a:latin typeface="Derailed"/>
                <a:ea typeface="Calibri" panose="020F0502020204030204" pitchFamily="34" charset="0"/>
                <a:cs typeface="Times New Roman" panose="02020603050405020304" pitchFamily="18" charset="0"/>
              </a:rPr>
              <a:t>Cost: </a:t>
            </a:r>
            <a:r>
              <a:rPr lang="en-GB" sz="1100" b="1" dirty="0">
                <a:solidFill>
                  <a:srgbClr val="333333"/>
                </a:solidFill>
                <a:effectLst/>
                <a:latin typeface="Derailed"/>
                <a:ea typeface="Calibri" panose="020F0502020204030204" pitchFamily="34" charset="0"/>
                <a:cs typeface="Times New Roman" panose="02020603050405020304" pitchFamily="18" charset="0"/>
              </a:rPr>
              <a:t>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5420B5D2-C665-A9D3-3066-E92A6790FF3F}"/>
              </a:ext>
            </a:extLst>
          </p:cNvPr>
          <p:cNvSpPr txBox="1"/>
          <p:nvPr/>
        </p:nvSpPr>
        <p:spPr>
          <a:xfrm>
            <a:off x="5235137" y="481711"/>
            <a:ext cx="1951613" cy="478849"/>
          </a:xfrm>
          <a:prstGeom prst="rect">
            <a:avLst/>
          </a:prstGeom>
          <a:noFill/>
        </p:spPr>
        <p:txBody>
          <a:bodyPr wrap="square">
            <a:spAutoFit/>
          </a:bodyPr>
          <a:lstStyle/>
          <a:p>
            <a:pPr algn="ctr">
              <a:lnSpc>
                <a:spcPct val="107000"/>
              </a:lnSpc>
              <a:spcAft>
                <a:spcPts val="800"/>
              </a:spcAft>
            </a:pPr>
            <a:r>
              <a:rPr lang="en-GB" sz="1200" b="1" dirty="0">
                <a:effectLst/>
                <a:latin typeface="Derailed"/>
                <a:ea typeface="Calibri" panose="020F0502020204030204" pitchFamily="34" charset="0"/>
                <a:cs typeface="Times New Roman" panose="02020603050405020304" pitchFamily="18" charset="0"/>
              </a:rPr>
              <a:t>Increase infrastructure maintenance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30CC3BAE-F12A-4A6C-E950-61DF7F1528CC}"/>
              </a:ext>
            </a:extLst>
          </p:cNvPr>
          <p:cNvSpPr txBox="1"/>
          <p:nvPr/>
        </p:nvSpPr>
        <p:spPr>
          <a:xfrm>
            <a:off x="5235136" y="3657171"/>
            <a:ext cx="1951613" cy="281231"/>
          </a:xfrm>
          <a:prstGeom prst="rect">
            <a:avLst/>
          </a:prstGeom>
          <a:noFill/>
        </p:spPr>
        <p:txBody>
          <a:bodyPr wrap="square">
            <a:spAutoFit/>
          </a:bodyPr>
          <a:lstStyle/>
          <a:p>
            <a:pPr algn="ctr">
              <a:lnSpc>
                <a:spcPct val="107000"/>
              </a:lnSpc>
              <a:spcAft>
                <a:spcPts val="800"/>
              </a:spcAft>
            </a:pPr>
            <a:r>
              <a:rPr lang="en-GB" sz="1200" b="1" dirty="0">
                <a:effectLst/>
                <a:latin typeface="Derailed"/>
                <a:ea typeface="Calibri" panose="020F0502020204030204" pitchFamily="34" charset="0"/>
                <a:cs typeface="Times New Roman" panose="02020603050405020304" pitchFamily="18" charset="0"/>
              </a:rPr>
              <a:t>Seek advice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5AE17B4B-C80E-5C1F-A5D9-74F4C26AC143}"/>
              </a:ext>
            </a:extLst>
          </p:cNvPr>
          <p:cNvSpPr txBox="1"/>
          <p:nvPr/>
        </p:nvSpPr>
        <p:spPr>
          <a:xfrm>
            <a:off x="7484073" y="1108862"/>
            <a:ext cx="1976332" cy="1681358"/>
          </a:xfrm>
          <a:prstGeom prst="rect">
            <a:avLst/>
          </a:prstGeom>
          <a:noFill/>
        </p:spPr>
        <p:txBody>
          <a:bodyPr wrap="square">
            <a:spAutoFit/>
          </a:bodyPr>
          <a:lstStyle/>
          <a:p>
            <a:pPr algn="ctr">
              <a:lnSpc>
                <a:spcPct val="115000"/>
              </a:lnSpc>
              <a:spcAft>
                <a:spcPts val="800"/>
              </a:spcAft>
            </a:pPr>
            <a:r>
              <a:rPr lang="en-GB" sz="1000" dirty="0">
                <a:effectLst/>
                <a:latin typeface="Derailed"/>
                <a:ea typeface="Calibri" panose="020F0502020204030204" pitchFamily="34" charset="0"/>
                <a:cs typeface="Times New Roman" panose="02020603050405020304" pitchFamily="18" charset="0"/>
              </a:rPr>
              <a:t>Reviewing and upgrading the maintenance regime of e.g. roofs, gutters, drains and below ground drainage infrastructure can increase resilience to extreme weather.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solidFill>
                  <a:srgbClr val="333333"/>
                </a:solidFill>
                <a:effectLst/>
                <a:latin typeface="Derailed"/>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solidFill>
                  <a:srgbClr val="333333"/>
                </a:solidFill>
                <a:effectLst/>
                <a:latin typeface="Derailed"/>
                <a:ea typeface="Calibri" panose="020F0502020204030204" pitchFamily="34" charset="0"/>
                <a:cs typeface="Times New Roman" panose="02020603050405020304" pitchFamily="18" charset="0"/>
              </a:rPr>
              <a:t>Cost: </a:t>
            </a:r>
            <a:r>
              <a:rPr lang="en-GB" sz="1000" b="1" dirty="0">
                <a:solidFill>
                  <a:srgbClr val="333333"/>
                </a:solidFill>
                <a:effectLst/>
                <a:latin typeface="Derailed"/>
                <a:ea typeface="Calibri" panose="020F0502020204030204" pitchFamily="34" charset="0"/>
                <a:cs typeface="Times New Roman" panose="02020603050405020304" pitchFamily="18" charset="0"/>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2F7F7B3-A932-B2D1-0710-94AB0B190CB3}"/>
              </a:ext>
            </a:extLst>
          </p:cNvPr>
          <p:cNvSpPr txBox="1"/>
          <p:nvPr/>
        </p:nvSpPr>
        <p:spPr>
          <a:xfrm>
            <a:off x="7508792" y="4108243"/>
            <a:ext cx="1951613" cy="2014462"/>
          </a:xfrm>
          <a:prstGeom prst="rect">
            <a:avLst/>
          </a:prstGeom>
          <a:noFill/>
        </p:spPr>
        <p:txBody>
          <a:bodyPr wrap="square">
            <a:spAutoFit/>
          </a:bodyPr>
          <a:lstStyle/>
          <a:p>
            <a:pPr algn="ctr">
              <a:lnSpc>
                <a:spcPct val="115000"/>
              </a:lnSpc>
              <a:spcAft>
                <a:spcPts val="800"/>
              </a:spcAft>
            </a:pPr>
            <a:r>
              <a:rPr lang="en-GB" sz="1100" dirty="0">
                <a:effectLst/>
                <a:latin typeface="Derailed"/>
                <a:ea typeface="Calibri" panose="020F0502020204030204" pitchFamily="34" charset="0"/>
                <a:cs typeface="Times New Roman" panose="02020603050405020304" pitchFamily="18" charset="0"/>
              </a:rPr>
              <a:t>The Climate Ambassadors scheme provides education settings with access to a network of volunteers to provide you with free, personalised support for your climate action plans.</a:t>
            </a:r>
            <a:r>
              <a:rPr lang="en-GB" sz="1100" dirty="0">
                <a:solidFill>
                  <a:srgbClr val="333333"/>
                </a:solidFill>
                <a:effectLst/>
                <a:latin typeface="Derailed"/>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solidFill>
                  <a:srgbClr val="333333"/>
                </a:solidFill>
                <a:effectLst/>
                <a:latin typeface="Derailed"/>
                <a:ea typeface="Calibri" panose="020F0502020204030204" pitchFamily="34" charset="0"/>
                <a:cs typeface="Times New Roman" panose="02020603050405020304" pitchFamily="18" charset="0"/>
              </a:rPr>
              <a:t>Cost: </a:t>
            </a:r>
            <a:r>
              <a:rPr lang="en-GB" sz="1100" b="1" dirty="0">
                <a:solidFill>
                  <a:srgbClr val="333333"/>
                </a:solidFill>
                <a:effectLst/>
                <a:latin typeface="Derailed"/>
                <a:ea typeface="Calibri" panose="020F0502020204030204" pitchFamily="34" charset="0"/>
                <a:cs typeface="Times New Roman" panose="02020603050405020304" pitchFamily="18" charset="0"/>
              </a:rPr>
              <a:t>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solidFill>
                  <a:srgbClr val="333333"/>
                </a:solidFill>
                <a:effectLst/>
                <a:latin typeface="Derailed"/>
                <a:ea typeface="Calibri" panose="020F0502020204030204" pitchFamily="34" charset="0"/>
                <a:cs typeface="Times New Roman" panose="02020603050405020304" pitchFamily="18" charset="0"/>
              </a:rPr>
              <a:t>Co-benefits: </a:t>
            </a:r>
            <a:r>
              <a:rPr lang="en-GB" sz="1100" b="1" dirty="0">
                <a:solidFill>
                  <a:srgbClr val="333333"/>
                </a:solidFill>
                <a:effectLst/>
                <a:latin typeface="Derailed"/>
                <a:ea typeface="Calibri" panose="020F0502020204030204" pitchFamily="34" charset="0"/>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8EF788A1-9142-AF5B-960F-73033930BDB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97530" y="4559644"/>
            <a:ext cx="1897020" cy="1787866"/>
          </a:xfrm>
          <a:prstGeom prst="rect">
            <a:avLst/>
          </a:prstGeom>
        </p:spPr>
      </p:pic>
      <p:pic>
        <p:nvPicPr>
          <p:cNvPr id="27" name="Picture 26" descr="A red switch with a black square&#10;&#10;AI-generated content may be incorrect.">
            <a:extLst>
              <a:ext uri="{FF2B5EF4-FFF2-40B4-BE49-F238E27FC236}">
                <a16:creationId xmlns:a16="http://schemas.microsoft.com/office/drawing/2014/main" id="{7E8FE0D2-F565-19D1-3439-0BB256D767E0}"/>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459545" y="1508638"/>
            <a:ext cx="1904443" cy="1645279"/>
          </a:xfrm>
          <a:prstGeom prst="rect">
            <a:avLst/>
          </a:prstGeom>
        </p:spPr>
      </p:pic>
      <p:pic>
        <p:nvPicPr>
          <p:cNvPr id="31" name="Picture 30" descr="A gutter with leaves on it&#10;&#10;AI-generated content may be incorrect.">
            <a:extLst>
              <a:ext uri="{FF2B5EF4-FFF2-40B4-BE49-F238E27FC236}">
                <a16:creationId xmlns:a16="http://schemas.microsoft.com/office/drawing/2014/main" id="{F88B66B7-A60D-7C42-C4C7-3EEA61474BE0}"/>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5297530" y="960560"/>
            <a:ext cx="1889219" cy="2208002"/>
          </a:xfrm>
          <a:prstGeom prst="rect">
            <a:avLst/>
          </a:prstGeom>
        </p:spPr>
      </p:pic>
      <p:pic>
        <p:nvPicPr>
          <p:cNvPr id="35" name="Picture 34" descr="A poster of a city&#10;&#10;AI-generated content may be incorrect.">
            <a:extLst>
              <a:ext uri="{FF2B5EF4-FFF2-40B4-BE49-F238E27FC236}">
                <a16:creationId xmlns:a16="http://schemas.microsoft.com/office/drawing/2014/main" id="{AD2071C7-B816-95C8-99FB-7D7071D4942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69897" y="4384559"/>
            <a:ext cx="1869707" cy="1963042"/>
          </a:xfrm>
          <a:prstGeom prst="rect">
            <a:avLst/>
          </a:prstGeom>
        </p:spPr>
      </p:pic>
    </p:spTree>
    <p:extLst>
      <p:ext uri="{BB962C8B-B14F-4D97-AF65-F5344CB8AC3E}">
        <p14:creationId xmlns:p14="http://schemas.microsoft.com/office/powerpoint/2010/main" val="3055607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D1E66C-BAA3-01B3-6490-80340E95D5F3}"/>
              </a:ext>
            </a:extLst>
          </p:cNvPr>
          <p:cNvSpPr/>
          <p:nvPr/>
        </p:nvSpPr>
        <p:spPr>
          <a:xfrm>
            <a:off x="420876" y="452333"/>
            <a:ext cx="1976332" cy="27604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87C64BE-8235-5206-9FE4-C136446C4972}"/>
              </a:ext>
            </a:extLst>
          </p:cNvPr>
          <p:cNvSpPr/>
          <p:nvPr/>
        </p:nvSpPr>
        <p:spPr>
          <a:xfrm>
            <a:off x="2649211" y="452333"/>
            <a:ext cx="1976332" cy="27604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EB87CF0-01AA-C594-392E-CF1AE384F4A9}"/>
              </a:ext>
            </a:extLst>
          </p:cNvPr>
          <p:cNvSpPr/>
          <p:nvPr/>
        </p:nvSpPr>
        <p:spPr>
          <a:xfrm>
            <a:off x="5255738" y="452333"/>
            <a:ext cx="1976332" cy="27604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02F346B-F1BC-3612-6216-F8ECEB8B025A}"/>
              </a:ext>
            </a:extLst>
          </p:cNvPr>
          <p:cNvSpPr/>
          <p:nvPr/>
        </p:nvSpPr>
        <p:spPr>
          <a:xfrm>
            <a:off x="7484073" y="452333"/>
            <a:ext cx="1976332" cy="27604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77A435F-810E-1FAD-45C0-DB922CDAA9A4}"/>
              </a:ext>
            </a:extLst>
          </p:cNvPr>
          <p:cNvSpPr/>
          <p:nvPr/>
        </p:nvSpPr>
        <p:spPr>
          <a:xfrm>
            <a:off x="420876" y="3645243"/>
            <a:ext cx="1976332" cy="27604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80A1C1F-DC53-496E-B1E9-A19661048B54}"/>
              </a:ext>
            </a:extLst>
          </p:cNvPr>
          <p:cNvSpPr/>
          <p:nvPr/>
        </p:nvSpPr>
        <p:spPr>
          <a:xfrm>
            <a:off x="2649211" y="3645243"/>
            <a:ext cx="1976332" cy="27604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B3DF7D9-483A-93B3-CCCF-FC94C1FD209A}"/>
              </a:ext>
            </a:extLst>
          </p:cNvPr>
          <p:cNvSpPr/>
          <p:nvPr/>
        </p:nvSpPr>
        <p:spPr>
          <a:xfrm>
            <a:off x="5255738" y="3645243"/>
            <a:ext cx="1976332" cy="27604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B664C449-331C-3A53-D191-64FD61E71C0B}"/>
              </a:ext>
            </a:extLst>
          </p:cNvPr>
          <p:cNvSpPr/>
          <p:nvPr/>
        </p:nvSpPr>
        <p:spPr>
          <a:xfrm>
            <a:off x="7484073" y="3645243"/>
            <a:ext cx="1976332" cy="27604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0A06C66F-8C9A-325E-8BFD-37B7293CEFFA}"/>
              </a:ext>
            </a:extLst>
          </p:cNvPr>
          <p:cNvSpPr txBox="1"/>
          <p:nvPr/>
        </p:nvSpPr>
        <p:spPr>
          <a:xfrm>
            <a:off x="445595" y="452333"/>
            <a:ext cx="1951613" cy="281231"/>
          </a:xfrm>
          <a:prstGeom prst="rect">
            <a:avLst/>
          </a:prstGeom>
          <a:noFill/>
        </p:spPr>
        <p:txBody>
          <a:bodyPr wrap="square">
            <a:spAutoFit/>
          </a:bodyPr>
          <a:lstStyle/>
          <a:p>
            <a:pPr algn="ctr">
              <a:lnSpc>
                <a:spcPct val="107000"/>
              </a:lnSpc>
              <a:spcAft>
                <a:spcPts val="800"/>
              </a:spcAft>
            </a:pPr>
            <a:r>
              <a:rPr lang="en-GB" sz="1200" b="1" dirty="0">
                <a:effectLst/>
                <a:latin typeface="Derailed"/>
                <a:ea typeface="Calibri" panose="020F0502020204030204" pitchFamily="34" charset="0"/>
                <a:cs typeface="Times New Roman" panose="02020603050405020304" pitchFamily="18" charset="0"/>
              </a:rPr>
              <a:t>Review flood insurance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Graphic 28">
            <a:extLst>
              <a:ext uri="{FF2B5EF4-FFF2-40B4-BE49-F238E27FC236}">
                <a16:creationId xmlns:a16="http://schemas.microsoft.com/office/drawing/2014/main" id="{69049BC2-9824-9218-2DC9-EA846B1765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61567" y="485208"/>
            <a:ext cx="1943375" cy="302128"/>
          </a:xfrm>
          <a:prstGeom prst="rect">
            <a:avLst/>
          </a:prstGeom>
        </p:spPr>
      </p:pic>
      <p:sp>
        <p:nvSpPr>
          <p:cNvPr id="20" name="TextBox 19">
            <a:extLst>
              <a:ext uri="{FF2B5EF4-FFF2-40B4-BE49-F238E27FC236}">
                <a16:creationId xmlns:a16="http://schemas.microsoft.com/office/drawing/2014/main" id="{37C3DF9C-2B4C-ECF7-57E3-F494C21140BF}"/>
              </a:ext>
            </a:extLst>
          </p:cNvPr>
          <p:cNvSpPr txBox="1"/>
          <p:nvPr/>
        </p:nvSpPr>
        <p:spPr>
          <a:xfrm>
            <a:off x="2640705" y="1022998"/>
            <a:ext cx="1964237" cy="1557478"/>
          </a:xfrm>
          <a:prstGeom prst="rect">
            <a:avLst/>
          </a:prstGeom>
          <a:noFill/>
        </p:spPr>
        <p:txBody>
          <a:bodyPr wrap="square">
            <a:spAutoFit/>
          </a:bodyPr>
          <a:lstStyle/>
          <a:p>
            <a:pPr algn="ctr">
              <a:lnSpc>
                <a:spcPct val="107000"/>
              </a:lnSpc>
              <a:spcAft>
                <a:spcPts val="800"/>
              </a:spcAft>
            </a:pPr>
            <a:r>
              <a:rPr lang="en-GB" sz="1100" dirty="0">
                <a:solidFill>
                  <a:srgbClr val="000000"/>
                </a:solidFill>
                <a:effectLst/>
                <a:latin typeface="Derailed"/>
                <a:ea typeface="Calibri" panose="020F0502020204030204" pitchFamily="34" charset="0"/>
                <a:cs typeface="Times New Roman" panose="02020603050405020304" pitchFamily="18" charset="0"/>
              </a:rPr>
              <a:t>Reviewing flood policies to ensure they are up to date to cover risks. Implementing flood management measures may reduce premiums.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solidFill>
                  <a:srgbClr val="333333"/>
                </a:solidFill>
                <a:effectLst/>
                <a:latin typeface="Derailed"/>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solidFill>
                  <a:srgbClr val="333333"/>
                </a:solidFill>
                <a:effectLst/>
                <a:latin typeface="Derailed"/>
                <a:ea typeface="Calibri" panose="020F0502020204030204" pitchFamily="34" charset="0"/>
                <a:cs typeface="Times New Roman" panose="02020603050405020304" pitchFamily="18" charset="0"/>
              </a:rPr>
              <a:t>Cost: </a:t>
            </a:r>
            <a:r>
              <a:rPr lang="en-GB" sz="1100" b="1" dirty="0">
                <a:solidFill>
                  <a:srgbClr val="333333"/>
                </a:solidFill>
                <a:effectLst/>
                <a:latin typeface="Derailed"/>
                <a:ea typeface="Calibri" panose="020F0502020204030204" pitchFamily="34" charset="0"/>
                <a:cs typeface="Times New Roman" panose="02020603050405020304" pitchFamily="18" charset="0"/>
              </a:rPr>
              <a:t>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26F84401-74C6-DEAB-BFB4-0F9D20022E5D}"/>
              </a:ext>
            </a:extLst>
          </p:cNvPr>
          <p:cNvSpPr txBox="1"/>
          <p:nvPr/>
        </p:nvSpPr>
        <p:spPr>
          <a:xfrm>
            <a:off x="459546" y="3645243"/>
            <a:ext cx="1904442" cy="281231"/>
          </a:xfrm>
          <a:prstGeom prst="rect">
            <a:avLst/>
          </a:prstGeom>
          <a:noFill/>
        </p:spPr>
        <p:txBody>
          <a:bodyPr wrap="square">
            <a:spAutoFit/>
          </a:bodyPr>
          <a:lstStyle/>
          <a:p>
            <a:pPr algn="ctr">
              <a:lnSpc>
                <a:spcPct val="107000"/>
              </a:lnSpc>
              <a:spcAft>
                <a:spcPts val="800"/>
              </a:spcAft>
            </a:pPr>
            <a:r>
              <a:rPr lang="en-GB" sz="1200" b="1" dirty="0">
                <a:effectLst/>
                <a:latin typeface="Derailed"/>
                <a:ea typeface="Calibri" panose="020F0502020204030204" pitchFamily="34" charset="0"/>
                <a:cs typeface="Times New Roman" panose="02020603050405020304" pitchFamily="18" charset="0"/>
              </a:rPr>
              <a:t>Emergency generators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2" name="Graphic 28">
            <a:extLst>
              <a:ext uri="{FF2B5EF4-FFF2-40B4-BE49-F238E27FC236}">
                <a16:creationId xmlns:a16="http://schemas.microsoft.com/office/drawing/2014/main" id="{6E49BBC3-EBAC-A487-14A4-9479F31BAA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00551" y="481711"/>
            <a:ext cx="1943375" cy="302128"/>
          </a:xfrm>
          <a:prstGeom prst="rect">
            <a:avLst/>
          </a:prstGeom>
        </p:spPr>
      </p:pic>
      <p:pic>
        <p:nvPicPr>
          <p:cNvPr id="23" name="Graphic 28">
            <a:extLst>
              <a:ext uri="{FF2B5EF4-FFF2-40B4-BE49-F238E27FC236}">
                <a16:creationId xmlns:a16="http://schemas.microsoft.com/office/drawing/2014/main" id="{E1363665-4507-7A9A-18D5-CC4D86B326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69811" y="3673932"/>
            <a:ext cx="1943375" cy="302128"/>
          </a:xfrm>
          <a:prstGeom prst="rect">
            <a:avLst/>
          </a:prstGeom>
        </p:spPr>
      </p:pic>
      <p:pic>
        <p:nvPicPr>
          <p:cNvPr id="24" name="Graphic 28">
            <a:extLst>
              <a:ext uri="{FF2B5EF4-FFF2-40B4-BE49-F238E27FC236}">
                <a16:creationId xmlns:a16="http://schemas.microsoft.com/office/drawing/2014/main" id="{0498F463-2C06-E55D-7638-D0BE73D28F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04673" y="3673932"/>
            <a:ext cx="1943375" cy="302128"/>
          </a:xfrm>
          <a:prstGeom prst="rect">
            <a:avLst/>
          </a:prstGeom>
        </p:spPr>
      </p:pic>
      <p:sp>
        <p:nvSpPr>
          <p:cNvPr id="25" name="TextBox 24">
            <a:extLst>
              <a:ext uri="{FF2B5EF4-FFF2-40B4-BE49-F238E27FC236}">
                <a16:creationId xmlns:a16="http://schemas.microsoft.com/office/drawing/2014/main" id="{F18B45E0-574A-C38E-48A9-A6D17EAB3E03}"/>
              </a:ext>
            </a:extLst>
          </p:cNvPr>
          <p:cNvSpPr txBox="1"/>
          <p:nvPr/>
        </p:nvSpPr>
        <p:spPr>
          <a:xfrm>
            <a:off x="2640705" y="4185448"/>
            <a:ext cx="1984838" cy="1557478"/>
          </a:xfrm>
          <a:prstGeom prst="rect">
            <a:avLst/>
          </a:prstGeom>
          <a:noFill/>
        </p:spPr>
        <p:txBody>
          <a:bodyPr wrap="square">
            <a:spAutoFit/>
          </a:bodyPr>
          <a:lstStyle/>
          <a:p>
            <a:pPr algn="ctr">
              <a:lnSpc>
                <a:spcPct val="107000"/>
              </a:lnSpc>
              <a:spcAft>
                <a:spcPts val="800"/>
              </a:spcAft>
            </a:pPr>
            <a:r>
              <a:rPr lang="en-GB" sz="1100" dirty="0">
                <a:solidFill>
                  <a:srgbClr val="333333"/>
                </a:solidFill>
                <a:effectLst/>
                <a:latin typeface="Derailed"/>
                <a:ea typeface="Calibri" panose="020F0502020204030204" pitchFamily="34" charset="0"/>
                <a:cs typeface="Times New Roman" panose="02020603050405020304" pitchFamily="18" charset="0"/>
              </a:rPr>
              <a:t>Power generators provide a backup for the power supply in case of flood events to ensure vital systems can remain operational.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solidFill>
                  <a:srgbClr val="333333"/>
                </a:solidFill>
                <a:effectLst/>
                <a:latin typeface="Derailed"/>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solidFill>
                  <a:srgbClr val="333333"/>
                </a:solidFill>
                <a:effectLst/>
                <a:latin typeface="Derailed"/>
                <a:ea typeface="Calibri" panose="020F0502020204030204" pitchFamily="34" charset="0"/>
                <a:cs typeface="Times New Roman" panose="02020603050405020304" pitchFamily="18" charset="0"/>
              </a:rPr>
              <a:t>Cost: </a:t>
            </a:r>
            <a:r>
              <a:rPr lang="en-GB" sz="1100" b="1" dirty="0">
                <a:solidFill>
                  <a:srgbClr val="333333"/>
                </a:solidFill>
                <a:effectLst/>
                <a:latin typeface="Derailed"/>
                <a:ea typeface="Calibri" panose="020F0502020204030204" pitchFamily="34" charset="0"/>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5420B5D2-C665-A9D3-3066-E92A6790FF3F}"/>
              </a:ext>
            </a:extLst>
          </p:cNvPr>
          <p:cNvSpPr txBox="1"/>
          <p:nvPr/>
        </p:nvSpPr>
        <p:spPr>
          <a:xfrm>
            <a:off x="5235137" y="481711"/>
            <a:ext cx="1951613" cy="281231"/>
          </a:xfrm>
          <a:prstGeom prst="rect">
            <a:avLst/>
          </a:prstGeom>
          <a:noFill/>
        </p:spPr>
        <p:txBody>
          <a:bodyPr wrap="square">
            <a:spAutoFit/>
          </a:bodyPr>
          <a:lstStyle/>
          <a:p>
            <a:pPr algn="ctr">
              <a:lnSpc>
                <a:spcPct val="107000"/>
              </a:lnSpc>
              <a:spcAft>
                <a:spcPts val="800"/>
              </a:spcAft>
            </a:pPr>
            <a:r>
              <a:rPr lang="en-GB" sz="1200" b="1" dirty="0">
                <a:effectLst/>
                <a:latin typeface="Derailed"/>
                <a:ea typeface="Calibri" panose="020F0502020204030204" pitchFamily="34" charset="0"/>
                <a:cs typeface="Times New Roman" panose="02020603050405020304" pitchFamily="18" charset="0"/>
              </a:rPr>
              <a:t>Drought-resistant gardens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30CC3BAE-F12A-4A6C-E950-61DF7F1528CC}"/>
              </a:ext>
            </a:extLst>
          </p:cNvPr>
          <p:cNvSpPr txBox="1"/>
          <p:nvPr/>
        </p:nvSpPr>
        <p:spPr>
          <a:xfrm>
            <a:off x="5235136" y="3657171"/>
            <a:ext cx="1951613" cy="676467"/>
          </a:xfrm>
          <a:prstGeom prst="rect">
            <a:avLst/>
          </a:prstGeom>
          <a:noFill/>
        </p:spPr>
        <p:txBody>
          <a:bodyPr wrap="square">
            <a:spAutoFit/>
          </a:bodyPr>
          <a:lstStyle/>
          <a:p>
            <a:pPr algn="ctr">
              <a:lnSpc>
                <a:spcPct val="107000"/>
              </a:lnSpc>
              <a:spcAft>
                <a:spcPts val="800"/>
              </a:spcAft>
            </a:pPr>
            <a:r>
              <a:rPr lang="en-GB" sz="1200" b="1" dirty="0">
                <a:effectLst/>
                <a:latin typeface="Derailed"/>
                <a:ea typeface="Calibri" panose="020F0502020204030204" pitchFamily="34" charset="0"/>
                <a:cs typeface="Times New Roman" panose="02020603050405020304" pitchFamily="18" charset="0"/>
              </a:rPr>
              <a:t>Engage with local community and stakeholders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5AE17B4B-C80E-5C1F-A5D9-74F4C26AC143}"/>
              </a:ext>
            </a:extLst>
          </p:cNvPr>
          <p:cNvSpPr txBox="1"/>
          <p:nvPr/>
        </p:nvSpPr>
        <p:spPr>
          <a:xfrm>
            <a:off x="7484073" y="1108862"/>
            <a:ext cx="1976332" cy="1442831"/>
          </a:xfrm>
          <a:prstGeom prst="rect">
            <a:avLst/>
          </a:prstGeom>
          <a:noFill/>
        </p:spPr>
        <p:txBody>
          <a:bodyPr wrap="square">
            <a:spAutoFit/>
          </a:bodyPr>
          <a:lstStyle/>
          <a:p>
            <a:pPr algn="ctr">
              <a:lnSpc>
                <a:spcPct val="107000"/>
              </a:lnSpc>
              <a:spcAft>
                <a:spcPts val="800"/>
              </a:spcAft>
            </a:pPr>
            <a:r>
              <a:rPr lang="en-GB" sz="1000" dirty="0">
                <a:solidFill>
                  <a:srgbClr val="333333"/>
                </a:solidFill>
                <a:effectLst/>
                <a:latin typeface="Derailed"/>
                <a:ea typeface="Calibri" panose="020F0502020204030204" pitchFamily="34" charset="0"/>
                <a:cs typeface="Times New Roman" panose="02020603050405020304" pitchFamily="18" charset="0"/>
              </a:rPr>
              <a:t>Where green spaces exist or green adaptation measures like rain gardens are implemented, identify appropriate plant species where drought may be a risk.</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effectLst/>
                <a:latin typeface="Derailed"/>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a:solidFill>
                  <a:srgbClr val="333333"/>
                </a:solidFill>
                <a:effectLst/>
                <a:latin typeface="Derailed"/>
                <a:ea typeface="Calibri" panose="020F0502020204030204" pitchFamily="34" charset="0"/>
                <a:cs typeface="Times New Roman" panose="02020603050405020304" pitchFamily="18" charset="0"/>
              </a:rPr>
              <a:t>Cost: </a:t>
            </a:r>
            <a:r>
              <a:rPr lang="en-GB" sz="1000" b="1">
                <a:solidFill>
                  <a:srgbClr val="333333"/>
                </a:solidFill>
                <a:effectLst/>
                <a:latin typeface="Derailed"/>
                <a:ea typeface="Calibri" panose="020F0502020204030204" pitchFamily="34" charset="0"/>
                <a:cs typeface="Times New Roman" panose="02020603050405020304" pitchFamily="18" charset="0"/>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2F7F7B3-A932-B2D1-0710-94AB0B190CB3}"/>
              </a:ext>
            </a:extLst>
          </p:cNvPr>
          <p:cNvSpPr txBox="1"/>
          <p:nvPr/>
        </p:nvSpPr>
        <p:spPr>
          <a:xfrm>
            <a:off x="7508792" y="4108243"/>
            <a:ext cx="1951613" cy="2100896"/>
          </a:xfrm>
          <a:prstGeom prst="rect">
            <a:avLst/>
          </a:prstGeom>
          <a:noFill/>
        </p:spPr>
        <p:txBody>
          <a:bodyPr wrap="square">
            <a:spAutoFit/>
          </a:bodyPr>
          <a:lstStyle/>
          <a:p>
            <a:pPr algn="ctr">
              <a:lnSpc>
                <a:spcPct val="107000"/>
              </a:lnSpc>
              <a:spcAft>
                <a:spcPts val="800"/>
              </a:spcAft>
            </a:pPr>
            <a:r>
              <a:rPr lang="en-GB" sz="1100" dirty="0">
                <a:effectLst/>
                <a:latin typeface="Derailed"/>
                <a:ea typeface="Calibri" panose="020F0502020204030204" pitchFamily="34" charset="0"/>
                <a:cs typeface="Times New Roman" panose="02020603050405020304" pitchFamily="18" charset="0"/>
              </a:rPr>
              <a:t>Talk to relevant local authority departments (e.g. planning, highways), or adjacent landowners about joint solutions. This may result in reducing surface water flood risk in the local area, not just for the setting.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solidFill>
                  <a:srgbClr val="333333"/>
                </a:solidFill>
                <a:effectLst/>
                <a:latin typeface="Derailed"/>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solidFill>
                  <a:srgbClr val="333333"/>
                </a:solidFill>
                <a:effectLst/>
                <a:latin typeface="Derailed"/>
                <a:ea typeface="Calibri" panose="020F0502020204030204" pitchFamily="34" charset="0"/>
                <a:cs typeface="Times New Roman" panose="02020603050405020304" pitchFamily="18" charset="0"/>
              </a:rPr>
              <a:t>Cost: </a:t>
            </a:r>
            <a:r>
              <a:rPr lang="en-GB" sz="1100" b="1" dirty="0">
                <a:solidFill>
                  <a:srgbClr val="333333"/>
                </a:solidFill>
                <a:effectLst/>
                <a:latin typeface="Derailed"/>
                <a:ea typeface="Calibri" panose="020F0502020204030204" pitchFamily="34" charset="0"/>
                <a:cs typeface="Times New Roman" panose="02020603050405020304" pitchFamily="18" charset="0"/>
              </a:rPr>
              <a:t>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garden with purple flowers&#10;&#10;AI-generated content may be incorrect.">
            <a:extLst>
              <a:ext uri="{FF2B5EF4-FFF2-40B4-BE49-F238E27FC236}">
                <a16:creationId xmlns:a16="http://schemas.microsoft.com/office/drawing/2014/main" id="{7DB946F5-54C3-2B2F-EFA3-1D25370E92C9}"/>
              </a:ext>
            </a:extLst>
          </p:cNvPr>
          <p:cNvPicPr>
            <a:picLocks noChangeAspect="1"/>
          </p:cNvPicPr>
          <p:nvPr/>
        </p:nvPicPr>
        <p:blipFill>
          <a:blip r:embed="rId5" cstate="print">
            <a:extLst>
              <a:ext uri="{28A0092B-C50C-407E-A947-70E740481C1C}">
                <a14:useLocalDpi xmlns:a14="http://schemas.microsoft.com/office/drawing/2010/main"/>
              </a:ext>
            </a:extLst>
          </a:blip>
          <a:srcRect t="-1"/>
          <a:stretch/>
        </p:blipFill>
        <p:spPr>
          <a:xfrm>
            <a:off x="5316966" y="905059"/>
            <a:ext cx="1862304" cy="2262349"/>
          </a:xfrm>
          <a:prstGeom prst="rect">
            <a:avLst/>
          </a:prstGeom>
        </p:spPr>
      </p:pic>
      <p:pic>
        <p:nvPicPr>
          <p:cNvPr id="6" name="Picture 5" descr="A black and orange generator&#10;&#10;AI-generated content may be incorrect.">
            <a:extLst>
              <a:ext uri="{FF2B5EF4-FFF2-40B4-BE49-F238E27FC236}">
                <a16:creationId xmlns:a16="http://schemas.microsoft.com/office/drawing/2014/main" id="{4F0D859D-CEEE-9BFA-4951-EF1C6BF33A8B}"/>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460806" y="4498402"/>
            <a:ext cx="1904442" cy="1846305"/>
          </a:xfrm>
          <a:prstGeom prst="rect">
            <a:avLst/>
          </a:prstGeom>
        </p:spPr>
      </p:pic>
      <p:pic>
        <p:nvPicPr>
          <p:cNvPr id="27" name="Picture 26" descr="A flooded river with trees in the background&#10;&#10;AI-generated content may be incorrect.">
            <a:extLst>
              <a:ext uri="{FF2B5EF4-FFF2-40B4-BE49-F238E27FC236}">
                <a16:creationId xmlns:a16="http://schemas.microsoft.com/office/drawing/2014/main" id="{83813416-6791-A6E6-F797-EEECDD37A24C}"/>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445595" y="905058"/>
            <a:ext cx="1918393" cy="2262349"/>
          </a:xfrm>
          <a:prstGeom prst="rect">
            <a:avLst/>
          </a:prstGeom>
        </p:spPr>
      </p:pic>
      <p:pic>
        <p:nvPicPr>
          <p:cNvPr id="31" name="Picture 30" descr="A network of people connected to each other&#10;&#10;AI-generated content may be incorrect.">
            <a:extLst>
              <a:ext uri="{FF2B5EF4-FFF2-40B4-BE49-F238E27FC236}">
                <a16:creationId xmlns:a16="http://schemas.microsoft.com/office/drawing/2014/main" id="{9CD323E4-BFCD-D608-AFF2-6AFF53694476}"/>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292582" y="4450215"/>
            <a:ext cx="1890385" cy="1890385"/>
          </a:xfrm>
          <a:prstGeom prst="rect">
            <a:avLst/>
          </a:prstGeom>
        </p:spPr>
      </p:pic>
    </p:spTree>
    <p:extLst>
      <p:ext uri="{BB962C8B-B14F-4D97-AF65-F5344CB8AC3E}">
        <p14:creationId xmlns:p14="http://schemas.microsoft.com/office/powerpoint/2010/main" val="18811111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8f3ec0d5-8179-4aee-a91c-c93c02065bb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6FEA179DEEB4E49BBA4254BE6103056" ma:contentTypeVersion="15" ma:contentTypeDescription="Create a new document." ma:contentTypeScope="" ma:versionID="36e03b0bfa836dce7ca10bff70debef0">
  <xsd:schema xmlns:xsd="http://www.w3.org/2001/XMLSchema" xmlns:xs="http://www.w3.org/2001/XMLSchema" xmlns:p="http://schemas.microsoft.com/office/2006/metadata/properties" xmlns:ns2="26e7c0cc-a14c-43e6-96b1-1f3e77eb0801" xmlns:ns3="2bf2727e-f04b-4e6c-8f0f-46501ba0cdfa" targetNamespace="http://schemas.microsoft.com/office/2006/metadata/properties" ma:root="true" ma:fieldsID="f9535cb1006d53070eeb05ad0b2a950a" ns2:_="" ns3:_="">
    <xsd:import namespace="26e7c0cc-a14c-43e6-96b1-1f3e77eb0801"/>
    <xsd:import namespace="2bf2727e-f04b-4e6c-8f0f-46501ba0cdf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bjectDetectorVersions" minOccurs="0"/>
                <xsd:element ref="ns2:MediaServiceOCR" minOccurs="0"/>
                <xsd:element ref="ns2:MediaServiceSearchProperties" minOccurs="0"/>
                <xsd:element ref="ns3:SharedWithUsers" minOccurs="0"/>
                <xsd:element ref="ns3:SharedWithDetails" minOccurs="0"/>
                <xsd:element ref="ns2:MediaServiceDateTake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e7c0cc-a14c-43e6-96b1-1f3e77eb08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bb35676-0bdf-4ed4-88f9-e2f8379240dc"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f2727e-f04b-4e6c-8f0f-46501ba0cdf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23cbee5-382b-45be-b0d2-05897d40b4b1}" ma:internalName="TaxCatchAll" ma:showField="CatchAllData" ma:web="2bf2727e-f04b-4e6c-8f0f-46501ba0cdfa">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6e7c0cc-a14c-43e6-96b1-1f3e77eb0801">
      <Terms xmlns="http://schemas.microsoft.com/office/infopath/2007/PartnerControls"/>
    </lcf76f155ced4ddcb4097134ff3c332f>
    <TaxCatchAll xmlns="2bf2727e-f04b-4e6c-8f0f-46501ba0cdfa" xsi:nil="true"/>
  </documentManagement>
</p:properties>
</file>

<file path=customXml/itemProps1.xml><?xml version="1.0" encoding="utf-8"?>
<ds:datastoreItem xmlns:ds="http://schemas.openxmlformats.org/officeDocument/2006/customXml" ds:itemID="{AB3C4331-0C72-40A0-BAC3-57E945A7B7AE}">
  <ds:schemaRefs>
    <ds:schemaRef ds:uri="http://schemas.microsoft.com/sharepoint/v3/contenttype/forms"/>
  </ds:schemaRefs>
</ds:datastoreItem>
</file>

<file path=customXml/itemProps2.xml><?xml version="1.0" encoding="utf-8"?>
<ds:datastoreItem xmlns:ds="http://schemas.openxmlformats.org/officeDocument/2006/customXml" ds:itemID="{455847CE-2619-429B-8C5C-187C01AB0B7B}"/>
</file>

<file path=customXml/itemProps3.xml><?xml version="1.0" encoding="utf-8"?>
<ds:datastoreItem xmlns:ds="http://schemas.openxmlformats.org/officeDocument/2006/customXml" ds:itemID="{E1454399-6E61-43CE-B8AA-6D0B63A3CFB8}">
  <ds:schemaRefs>
    <ds:schemaRef ds:uri="http://schemas.microsoft.com/office/2006/metadata/properties"/>
    <ds:schemaRef ds:uri="http://schemas.microsoft.com/office/infopath/2007/PartnerControls"/>
    <ds:schemaRef ds:uri="25b3a1ae-3616-434c-8ffc-54133b131ba5"/>
    <ds:schemaRef ds:uri="cd5cea95-4d94-4b0e-a570-53637daae778"/>
  </ds:schemaRefs>
</ds:datastoreItem>
</file>

<file path=docProps/app.xml><?xml version="1.0" encoding="utf-8"?>
<Properties xmlns="http://schemas.openxmlformats.org/officeDocument/2006/extended-properties" xmlns:vt="http://schemas.openxmlformats.org/officeDocument/2006/docPropsVTypes">
  <Template>Office Theme</Template>
  <TotalTime>1385</TotalTime>
  <Words>1278</Words>
  <Application>Microsoft Office PowerPoint</Application>
  <PresentationFormat>A4 Paper (210x297 mm)</PresentationFormat>
  <Paragraphs>139</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Aptos</vt:lpstr>
      <vt:lpstr>Aptos Display</vt:lpstr>
      <vt:lpstr>Arial</vt:lpstr>
      <vt:lpstr>Calibri</vt:lpstr>
      <vt:lpstr>Derailed</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Manchester Metropolitan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Cormac Lawler</dc:creator>
  <cp:lastModifiedBy>Cormac Lawler</cp:lastModifiedBy>
  <cp:revision>1</cp:revision>
  <dcterms:created xsi:type="dcterms:W3CDTF">2025-07-03T14:02:17Z</dcterms:created>
  <dcterms:modified xsi:type="dcterms:W3CDTF">2025-07-09T08:30:34Z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0x010100C6FEA179DEEB4E49BBA4254BE6103056</vt:lpwstr>
  </property>
  <property fmtid="{D5CDD505-2E9C-101B-9397-08002B2CF9AE}" pid="3" name="MediaServiceImageTags">
    <vt:lpwstr/>
  </property>
</Properties>
</file>